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21"/>
  </p:notesMasterIdLst>
  <p:handoutMasterIdLst>
    <p:handoutMasterId r:id="rId22"/>
  </p:handoutMasterIdLst>
  <p:sldIdLst>
    <p:sldId id="256" r:id="rId5"/>
    <p:sldId id="267" r:id="rId6"/>
    <p:sldId id="448" r:id="rId7"/>
    <p:sldId id="449" r:id="rId8"/>
    <p:sldId id="425" r:id="rId9"/>
    <p:sldId id="450" r:id="rId10"/>
    <p:sldId id="451" r:id="rId11"/>
    <p:sldId id="539" r:id="rId12"/>
    <p:sldId id="273" r:id="rId13"/>
    <p:sldId id="274" r:id="rId14"/>
    <p:sldId id="452" r:id="rId15"/>
    <p:sldId id="453" r:id="rId16"/>
    <p:sldId id="464" r:id="rId17"/>
    <p:sldId id="542" r:id="rId18"/>
    <p:sldId id="541" r:id="rId19"/>
    <p:sldId id="276"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08" autoAdjust="0"/>
    <p:restoredTop sz="94598" autoAdjust="0"/>
  </p:normalViewPr>
  <p:slideViewPr>
    <p:cSldViewPr snapToGrid="0">
      <p:cViewPr varScale="1">
        <p:scale>
          <a:sx n="114" d="100"/>
          <a:sy n="114" d="100"/>
        </p:scale>
        <p:origin x="300" y="102"/>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62" d="100"/>
          <a:sy n="62" d="100"/>
        </p:scale>
        <p:origin x="3154" y="77"/>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EC026C9-4C52-4B60-A858-A50E4BE56DA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A6160113-35DB-4BB4-9269-631D6FEB5E4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410D272-305C-421E-A9EF-95D63D599B42}" type="datetimeFigureOut">
              <a:rPr lang="en-US" smtClean="0"/>
              <a:t>7/12/2024</a:t>
            </a:fld>
            <a:endParaRPr lang="en-US" dirty="0"/>
          </a:p>
        </p:txBody>
      </p:sp>
      <p:sp>
        <p:nvSpPr>
          <p:cNvPr id="4" name="Footer Placeholder 3">
            <a:extLst>
              <a:ext uri="{FF2B5EF4-FFF2-40B4-BE49-F238E27FC236}">
                <a16:creationId xmlns:a16="http://schemas.microsoft.com/office/drawing/2014/main" id="{FF40E5BB-A291-4B94-8433-B9D3F16854C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5857D678-038E-42A6-961E-EAB034DB470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1DE7DFA-63CC-4ED7-B30E-ACF88B4B8932}" type="slidenum">
              <a:rPr lang="en-US" smtClean="0"/>
              <a:t>‹#›</a:t>
            </a:fld>
            <a:endParaRPr lang="en-US" dirty="0"/>
          </a:p>
        </p:txBody>
      </p:sp>
    </p:spTree>
    <p:extLst>
      <p:ext uri="{BB962C8B-B14F-4D97-AF65-F5344CB8AC3E}">
        <p14:creationId xmlns:p14="http://schemas.microsoft.com/office/powerpoint/2010/main" val="23500912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5E16E63-7886-43BC-8DD4-4F14C3DD7360}" type="datetimeFigureOut">
              <a:rPr lang="en-US" smtClean="0"/>
              <a:t>7/12/2024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8C5307-140F-447F-BCBA-BB92E3A2906B}" type="slidenum">
              <a:rPr lang="en-US" smtClean="0"/>
              <a:t>‹#›</a:t>
            </a:fld>
            <a:endParaRPr lang="en-US" dirty="0"/>
          </a:p>
        </p:txBody>
      </p:sp>
    </p:spTree>
    <p:extLst>
      <p:ext uri="{BB962C8B-B14F-4D97-AF65-F5344CB8AC3E}">
        <p14:creationId xmlns:p14="http://schemas.microsoft.com/office/powerpoint/2010/main" val="10331543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29094F-44ED-46E6-A51E-52761DD3C88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304307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a:extLst>
              <a:ext uri="{FF2B5EF4-FFF2-40B4-BE49-F238E27FC236}">
                <a16:creationId xmlns:a16="http://schemas.microsoft.com/office/drawing/2014/main" id="{826F71F5-9AEF-F1A9-43C6-3C1E319AC915}"/>
              </a:ext>
            </a:extLst>
          </p:cNvPr>
          <p:cNvSpPr>
            <a:spLocks noGrp="1" noRot="1" noChangeAspect="1" noChangeArrowheads="1" noTextEdit="1"/>
          </p:cNvSpPr>
          <p:nvPr>
            <p:ph type="sldImg"/>
          </p:nvPr>
        </p:nvSpPr>
        <p:spPr>
          <a:ln/>
        </p:spPr>
      </p:sp>
      <p:sp>
        <p:nvSpPr>
          <p:cNvPr id="39939" name="Notes Placeholder 2">
            <a:extLst>
              <a:ext uri="{FF2B5EF4-FFF2-40B4-BE49-F238E27FC236}">
                <a16:creationId xmlns:a16="http://schemas.microsoft.com/office/drawing/2014/main" id="{8FCDE19C-32DC-54B8-2FEC-D399051B692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PH" altLang="en-US">
              <a:latin typeface="Arial" panose="020B0604020202020204" pitchFamily="34" charset="0"/>
            </a:endParaRPr>
          </a:p>
        </p:txBody>
      </p:sp>
      <p:sp>
        <p:nvSpPr>
          <p:cNvPr id="39940" name="Slide Number Placeholder 3">
            <a:extLst>
              <a:ext uri="{FF2B5EF4-FFF2-40B4-BE49-F238E27FC236}">
                <a16:creationId xmlns:a16="http://schemas.microsoft.com/office/drawing/2014/main" id="{7402694B-4A6D-A596-8A90-155D25044934}"/>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9353FFEB-7B1F-4F64-B851-A3E11FF99BA4}" type="slidenum">
              <a:rPr kumimoji="0" lang="en-PH"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PH"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4FD2957-8595-499F-896A-E9A0888D058B}"/>
              </a:ext>
              <a:ext uri="{C183D7F6-B498-43B3-948B-1728B52AA6E4}">
                <adec:decorative xmlns:adec="http://schemas.microsoft.com/office/drawing/2017/decorative" xmlns="" val="1"/>
              </a:ext>
            </a:extLst>
          </p:cNvPr>
          <p:cNvSpPr/>
          <p:nvPr userDrawn="1"/>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venir Next LT Pro"/>
              <a:ea typeface="+mn-ea"/>
              <a:cs typeface="+mn-cs"/>
            </a:endParaRPr>
          </a:p>
        </p:txBody>
      </p:sp>
      <p:sp>
        <p:nvSpPr>
          <p:cNvPr id="9" name="Rectangle 8">
            <a:extLst>
              <a:ext uri="{FF2B5EF4-FFF2-40B4-BE49-F238E27FC236}">
                <a16:creationId xmlns:a16="http://schemas.microsoft.com/office/drawing/2014/main" id="{1C44A184-010C-483F-8B5A-3D1E7E6EF981}"/>
              </a:ext>
              <a:ext uri="{C183D7F6-B498-43B3-948B-1728B52AA6E4}">
                <adec:decorative xmlns:adec="http://schemas.microsoft.com/office/drawing/2017/decorative" xmlns="" val="1"/>
              </a:ext>
            </a:extLst>
          </p:cNvPr>
          <p:cNvSpPr/>
          <p:nvPr userDrawn="1"/>
        </p:nvSpPr>
        <p:spPr>
          <a:xfrm>
            <a:off x="1" y="0"/>
            <a:ext cx="81153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CAB4C3"/>
              </a:solidFill>
              <a:effectLst/>
              <a:uLnTx/>
              <a:uFillTx/>
              <a:latin typeface="Avenir Next LT Pro"/>
              <a:ea typeface="+mn-ea"/>
              <a:cs typeface="+mn-cs"/>
            </a:endParaRPr>
          </a:p>
        </p:txBody>
      </p:sp>
      <p:sp>
        <p:nvSpPr>
          <p:cNvPr id="10" name="Title 1">
            <a:extLst>
              <a:ext uri="{FF2B5EF4-FFF2-40B4-BE49-F238E27FC236}">
                <a16:creationId xmlns:a16="http://schemas.microsoft.com/office/drawing/2014/main" id="{9582A2E2-E6DD-4321-B03A-F6C071C1BB7B}"/>
              </a:ext>
            </a:extLst>
          </p:cNvPr>
          <p:cNvSpPr>
            <a:spLocks noGrp="1"/>
          </p:cNvSpPr>
          <p:nvPr>
            <p:ph type="ctrTitle"/>
          </p:nvPr>
        </p:nvSpPr>
        <p:spPr>
          <a:xfrm>
            <a:off x="649044" y="753034"/>
            <a:ext cx="6815446" cy="3887390"/>
          </a:xfrm>
        </p:spPr>
        <p:txBody>
          <a:bodyPr anchor="t">
            <a:normAutofit/>
          </a:bodyPr>
          <a:lstStyle>
            <a:lvl1pPr>
              <a:defRPr sz="8500" spc="-20" baseline="0">
                <a:solidFill>
                  <a:schemeClr val="bg1"/>
                </a:solidFill>
              </a:defRPr>
            </a:lvl1pPr>
          </a:lstStyle>
          <a:p>
            <a:r>
              <a:rPr lang="en-US"/>
              <a:t>Click to edit Master title style</a:t>
            </a:r>
            <a:endParaRPr lang="en-US" dirty="0"/>
          </a:p>
        </p:txBody>
      </p:sp>
      <p:sp>
        <p:nvSpPr>
          <p:cNvPr id="11" name="Subtitle 2">
            <a:extLst>
              <a:ext uri="{FF2B5EF4-FFF2-40B4-BE49-F238E27FC236}">
                <a16:creationId xmlns:a16="http://schemas.microsoft.com/office/drawing/2014/main" id="{D21B6D9B-E3FB-48D2-A477-5B73E2216682}"/>
              </a:ext>
            </a:extLst>
          </p:cNvPr>
          <p:cNvSpPr>
            <a:spLocks noGrp="1"/>
          </p:cNvSpPr>
          <p:nvPr>
            <p:ph type="subTitle" idx="1"/>
          </p:nvPr>
        </p:nvSpPr>
        <p:spPr>
          <a:xfrm>
            <a:off x="649045" y="4640424"/>
            <a:ext cx="6437555" cy="1303176"/>
          </a:xfrm>
        </p:spPr>
        <p:txBody>
          <a:bodyPr anchor="b">
            <a:normAutofit/>
          </a:bodyPr>
          <a:lstStyle>
            <a:lvl1pPr marL="0" indent="0">
              <a:buNone/>
              <a:defRPr sz="2800" b="1">
                <a:solidFill>
                  <a:schemeClr val="bg1"/>
                </a:solidFill>
              </a:defRPr>
            </a:lvl1pPr>
          </a:lstStyle>
          <a:p>
            <a:r>
              <a:rPr lang="en-US"/>
              <a:t>Click to edit Master subtitle style</a:t>
            </a:r>
            <a:endParaRPr lang="en-US" dirty="0"/>
          </a:p>
        </p:txBody>
      </p:sp>
      <p:sp>
        <p:nvSpPr>
          <p:cNvPr id="18" name="Picture Placeholder 16">
            <a:extLst>
              <a:ext uri="{FF2B5EF4-FFF2-40B4-BE49-F238E27FC236}">
                <a16:creationId xmlns:a16="http://schemas.microsoft.com/office/drawing/2014/main" id="{38823550-6B12-4BFD-9C91-668B623E3536}"/>
              </a:ext>
            </a:extLst>
          </p:cNvPr>
          <p:cNvSpPr>
            <a:spLocks noGrp="1"/>
          </p:cNvSpPr>
          <p:nvPr>
            <p:ph type="pic" sz="quarter" idx="13" hasCustomPrompt="1"/>
          </p:nvPr>
        </p:nvSpPr>
        <p:spPr>
          <a:xfrm>
            <a:off x="8113533" y="0"/>
            <a:ext cx="4082983" cy="6858000"/>
          </a:xfrm>
        </p:spPr>
        <p:txBody>
          <a:bodyPr/>
          <a:lstStyle>
            <a:lvl1pPr marL="0" indent="0" algn="ctr">
              <a:buNone/>
              <a:defRPr/>
            </a:lvl1pPr>
          </a:lstStyle>
          <a:p>
            <a:r>
              <a:rPr lang="en-US" dirty="0"/>
              <a:t>Click to add photo</a:t>
            </a:r>
          </a:p>
        </p:txBody>
      </p:sp>
    </p:spTree>
    <p:extLst>
      <p:ext uri="{BB962C8B-B14F-4D97-AF65-F5344CB8AC3E}">
        <p14:creationId xmlns:p14="http://schemas.microsoft.com/office/powerpoint/2010/main" val="37062243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2 Columns">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5F516FD-E4AF-4BA2-902A-DA4674655726}"/>
              </a:ext>
              <a:ext uri="{C183D7F6-B498-43B3-948B-1728B52AA6E4}">
                <adec:decorative xmlns:adec="http://schemas.microsoft.com/office/drawing/2017/decorative" xmlns="" val="1"/>
              </a:ext>
            </a:extLst>
          </p:cNvPr>
          <p:cNvSpPr/>
          <p:nvPr userDrawn="1"/>
        </p:nvSpPr>
        <p:spPr>
          <a:xfrm>
            <a:off x="0" y="0"/>
            <a:ext cx="12192000" cy="115046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venir Next LT Pro"/>
              <a:ea typeface="+mn-ea"/>
              <a:cs typeface="+mn-cs"/>
            </a:endParaRPr>
          </a:p>
        </p:txBody>
      </p:sp>
      <p:sp>
        <p:nvSpPr>
          <p:cNvPr id="2" name="Title 1">
            <a:extLst>
              <a:ext uri="{FF2B5EF4-FFF2-40B4-BE49-F238E27FC236}">
                <a16:creationId xmlns:a16="http://schemas.microsoft.com/office/drawing/2014/main" id="{07F0F480-E13D-4322-ADF4-56769DC5AFF3}"/>
              </a:ext>
            </a:extLst>
          </p:cNvPr>
          <p:cNvSpPr>
            <a:spLocks noGrp="1"/>
          </p:cNvSpPr>
          <p:nvPr>
            <p:ph type="title" hasCustomPrompt="1"/>
          </p:nvPr>
        </p:nvSpPr>
        <p:spPr>
          <a:xfrm>
            <a:off x="1249680" y="190500"/>
            <a:ext cx="10036292" cy="773776"/>
          </a:xfrm>
        </p:spPr>
        <p:txBody>
          <a:bodyPr anchor="ctr"/>
          <a:lstStyle>
            <a:lvl1pPr algn="r">
              <a:lnSpc>
                <a:spcPct val="100000"/>
              </a:lnSpc>
              <a:defRPr spc="-20" baseline="0">
                <a:solidFill>
                  <a:schemeClr val="bg1"/>
                </a:solidFill>
              </a:defRPr>
            </a:lvl1pPr>
          </a:lstStyle>
          <a:p>
            <a:r>
              <a:rPr lang="en-US" dirty="0"/>
              <a:t>Click to add title</a:t>
            </a:r>
          </a:p>
        </p:txBody>
      </p:sp>
      <p:sp>
        <p:nvSpPr>
          <p:cNvPr id="12" name="Text Placeholder 30">
            <a:extLst>
              <a:ext uri="{FF2B5EF4-FFF2-40B4-BE49-F238E27FC236}">
                <a16:creationId xmlns:a16="http://schemas.microsoft.com/office/drawing/2014/main" id="{7F0BA818-CA3B-46FD-9A79-7BDC1D9CA710}"/>
              </a:ext>
            </a:extLst>
          </p:cNvPr>
          <p:cNvSpPr>
            <a:spLocks noGrp="1"/>
          </p:cNvSpPr>
          <p:nvPr>
            <p:ph type="body" sz="quarter" idx="14" hasCustomPrompt="1"/>
          </p:nvPr>
        </p:nvSpPr>
        <p:spPr>
          <a:xfrm>
            <a:off x="1209243" y="1764139"/>
            <a:ext cx="4756714" cy="597604"/>
          </a:xfrm>
          <a:prstGeom prst="rect">
            <a:avLst/>
          </a:prstGeom>
        </p:spPr>
        <p:txBody>
          <a:bodyPr/>
          <a:lstStyle>
            <a:lvl1pPr marL="0" indent="0">
              <a:buNone/>
              <a:defRPr sz="2400" b="1">
                <a:solidFill>
                  <a:schemeClr val="accent2"/>
                </a:solidFill>
              </a:defRPr>
            </a:lvl1pPr>
          </a:lstStyle>
          <a:p>
            <a:pPr lvl="0"/>
            <a:r>
              <a:rPr lang="en-US" dirty="0"/>
              <a:t>Click to add subtitle</a:t>
            </a:r>
          </a:p>
        </p:txBody>
      </p:sp>
      <p:sp>
        <p:nvSpPr>
          <p:cNvPr id="17" name="Text Placeholder 15">
            <a:extLst>
              <a:ext uri="{FF2B5EF4-FFF2-40B4-BE49-F238E27FC236}">
                <a16:creationId xmlns:a16="http://schemas.microsoft.com/office/drawing/2014/main" id="{4EAD007E-B9BB-4C9F-BDC8-127A77F0F96D}"/>
              </a:ext>
            </a:extLst>
          </p:cNvPr>
          <p:cNvSpPr>
            <a:spLocks noGrp="1"/>
          </p:cNvSpPr>
          <p:nvPr>
            <p:ph type="body" sz="quarter" idx="17" hasCustomPrompt="1"/>
          </p:nvPr>
        </p:nvSpPr>
        <p:spPr>
          <a:xfrm>
            <a:off x="1209243" y="2374900"/>
            <a:ext cx="4756714" cy="3365500"/>
          </a:xfrm>
        </p:spPr>
        <p:txBody>
          <a:bodyPr>
            <a:normAutofit/>
          </a:bodyPr>
          <a:lstStyle>
            <a:lvl1pPr>
              <a:defRPr sz="2000"/>
            </a:lvl1pPr>
          </a:lstStyle>
          <a:p>
            <a:pPr lvl="0"/>
            <a:r>
              <a:rPr lang="en-US" dirty="0"/>
              <a:t>Click to add text</a:t>
            </a:r>
          </a:p>
        </p:txBody>
      </p:sp>
      <p:sp>
        <p:nvSpPr>
          <p:cNvPr id="14" name="Text Placeholder 30">
            <a:extLst>
              <a:ext uri="{FF2B5EF4-FFF2-40B4-BE49-F238E27FC236}">
                <a16:creationId xmlns:a16="http://schemas.microsoft.com/office/drawing/2014/main" id="{9ECBA1DE-781A-4AA7-86CA-0EBE52A9B417}"/>
              </a:ext>
            </a:extLst>
          </p:cNvPr>
          <p:cNvSpPr>
            <a:spLocks noGrp="1"/>
          </p:cNvSpPr>
          <p:nvPr>
            <p:ph type="body" sz="quarter" idx="16" hasCustomPrompt="1"/>
          </p:nvPr>
        </p:nvSpPr>
        <p:spPr>
          <a:xfrm>
            <a:off x="6257467" y="1764031"/>
            <a:ext cx="4756714" cy="597604"/>
          </a:xfrm>
          <a:prstGeom prst="rect">
            <a:avLst/>
          </a:prstGeom>
        </p:spPr>
        <p:txBody>
          <a:bodyPr/>
          <a:lstStyle>
            <a:lvl1pPr marL="0" indent="0">
              <a:buNone/>
              <a:defRPr sz="2400" b="1">
                <a:solidFill>
                  <a:schemeClr val="accent2"/>
                </a:solidFill>
              </a:defRPr>
            </a:lvl1pPr>
          </a:lstStyle>
          <a:p>
            <a:pPr lvl="0"/>
            <a:r>
              <a:rPr lang="en-US" dirty="0"/>
              <a:t>Click to add subtitle</a:t>
            </a:r>
          </a:p>
        </p:txBody>
      </p:sp>
      <p:sp>
        <p:nvSpPr>
          <p:cNvPr id="18" name="Text Placeholder 15">
            <a:extLst>
              <a:ext uri="{FF2B5EF4-FFF2-40B4-BE49-F238E27FC236}">
                <a16:creationId xmlns:a16="http://schemas.microsoft.com/office/drawing/2014/main" id="{53A9CA10-3BBC-41E7-A34E-C6CCFEC8205E}"/>
              </a:ext>
            </a:extLst>
          </p:cNvPr>
          <p:cNvSpPr>
            <a:spLocks noGrp="1"/>
          </p:cNvSpPr>
          <p:nvPr>
            <p:ph type="body" sz="quarter" idx="18" hasCustomPrompt="1"/>
          </p:nvPr>
        </p:nvSpPr>
        <p:spPr>
          <a:xfrm>
            <a:off x="6257467" y="2374900"/>
            <a:ext cx="4756714" cy="3365500"/>
          </a:xfrm>
        </p:spPr>
        <p:txBody>
          <a:bodyPr>
            <a:normAutofit/>
          </a:bodyPr>
          <a:lstStyle>
            <a:lvl1pPr>
              <a:defRPr sz="2000"/>
            </a:lvl1pPr>
          </a:lstStyle>
          <a:p>
            <a:pPr lvl="0"/>
            <a:r>
              <a:rPr lang="en-US" dirty="0"/>
              <a:t>Click to add text</a:t>
            </a:r>
          </a:p>
        </p:txBody>
      </p:sp>
      <p:sp>
        <p:nvSpPr>
          <p:cNvPr id="6" name="Footer Placeholder 4">
            <a:extLst>
              <a:ext uri="{FF2B5EF4-FFF2-40B4-BE49-F238E27FC236}">
                <a16:creationId xmlns:a16="http://schemas.microsoft.com/office/drawing/2014/main" id="{27F3D4E9-1171-434D-AA71-EA27F72E0D99}"/>
              </a:ext>
            </a:extLst>
          </p:cNvPr>
          <p:cNvSpPr>
            <a:spLocks noGrp="1"/>
          </p:cNvSpPr>
          <p:nvPr>
            <p:ph type="ftr" sz="quarter" idx="11"/>
          </p:nvPr>
        </p:nvSpPr>
        <p:spPr>
          <a:xfrm>
            <a:off x="201168" y="6356350"/>
            <a:ext cx="4837176"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Avenir Next LT Pro"/>
                <a:ea typeface="+mn-ea"/>
                <a:cs typeface="+mn-cs"/>
              </a:rPr>
              <a:t>Presentation title</a:t>
            </a:r>
          </a:p>
        </p:txBody>
      </p:sp>
      <p:sp>
        <p:nvSpPr>
          <p:cNvPr id="7" name="Date Placeholder 3">
            <a:extLst>
              <a:ext uri="{FF2B5EF4-FFF2-40B4-BE49-F238E27FC236}">
                <a16:creationId xmlns:a16="http://schemas.microsoft.com/office/drawing/2014/main" id="{57A29A0D-15CB-4460-9435-7E7D645346A5}"/>
              </a:ext>
            </a:extLst>
          </p:cNvPr>
          <p:cNvSpPr>
            <a:spLocks noGrp="1"/>
          </p:cNvSpPr>
          <p:nvPr>
            <p:ph type="dt" sz="half" idx="10"/>
          </p:nvPr>
        </p:nvSpPr>
        <p:spPr>
          <a:xfrm>
            <a:off x="7013448" y="6355080"/>
            <a:ext cx="4352544" cy="365125"/>
          </a:xfrm>
        </p:spPr>
        <p:txBody>
          <a:bodyPr/>
          <a:lstStyle>
            <a:lvl1pPr>
              <a:defRPr/>
            </a:lvl1pPr>
          </a:lstStyle>
          <a:p>
            <a:pPr>
              <a:defRPr/>
            </a:pPr>
            <a:r>
              <a:rPr lang="en-US" dirty="0">
                <a:solidFill>
                  <a:prstClr val="black"/>
                </a:solidFill>
              </a:rPr>
              <a:t>20XX</a:t>
            </a:r>
          </a:p>
        </p:txBody>
      </p:sp>
      <p:sp>
        <p:nvSpPr>
          <p:cNvPr id="8" name="Slide Number Placeholder 5">
            <a:extLst>
              <a:ext uri="{FF2B5EF4-FFF2-40B4-BE49-F238E27FC236}">
                <a16:creationId xmlns:a16="http://schemas.microsoft.com/office/drawing/2014/main" id="{8B6F95C2-7834-44D3-B93B-79D944E1283C}"/>
              </a:ext>
            </a:extLst>
          </p:cNvPr>
          <p:cNvSpPr>
            <a:spLocks noGrp="1"/>
          </p:cNvSpPr>
          <p:nvPr>
            <p:ph type="sldNum" sz="quarter" idx="12"/>
          </p:nvPr>
        </p:nvSpPr>
        <p:spPr>
          <a:xfrm>
            <a:off x="11365992" y="6356350"/>
            <a:ext cx="630936"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B786C7-B8F9-4072-AAAA-17258464D730}" type="slidenum">
              <a:rPr kumimoji="0" lang="en-US" sz="1050" b="0" i="0" u="none" strike="noStrike" kern="1200" cap="none" spc="0" normalizeH="0" baseline="0" noProof="0" smtClean="0">
                <a:ln>
                  <a:noFill/>
                </a:ln>
                <a:solidFill>
                  <a:prstClr val="black"/>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50" b="0" i="0" u="none" strike="noStrike" kern="1200" cap="none" spc="0" normalizeH="0" baseline="0" noProof="0" dirty="0">
              <a:ln>
                <a:noFill/>
              </a:ln>
              <a:solidFill>
                <a:prstClr val="black"/>
              </a:solidFill>
              <a:effectLst/>
              <a:uLnTx/>
              <a:uFillTx/>
              <a:latin typeface="Avenir Next LT Pro"/>
              <a:ea typeface="+mn-ea"/>
              <a:cs typeface="+mn-cs"/>
            </a:endParaRPr>
          </a:p>
        </p:txBody>
      </p:sp>
    </p:spTree>
    <p:extLst>
      <p:ext uri="{BB962C8B-B14F-4D97-AF65-F5344CB8AC3E}">
        <p14:creationId xmlns:p14="http://schemas.microsoft.com/office/powerpoint/2010/main" val="3093628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3 Columns">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E97352E-C52D-43BE-BCE2-2D71FE0353EF}"/>
              </a:ext>
              <a:ext uri="{C183D7F6-B498-43B3-948B-1728B52AA6E4}">
                <adec:decorative xmlns:adec="http://schemas.microsoft.com/office/drawing/2017/decorative" xmlns="" val="1"/>
              </a:ext>
            </a:extLst>
          </p:cNvPr>
          <p:cNvSpPr/>
          <p:nvPr userDrawn="1"/>
        </p:nvSpPr>
        <p:spPr>
          <a:xfrm>
            <a:off x="0" y="0"/>
            <a:ext cx="12192000" cy="115046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venir Next LT Pro"/>
              <a:ea typeface="+mn-ea"/>
              <a:cs typeface="+mn-cs"/>
            </a:endParaRPr>
          </a:p>
        </p:txBody>
      </p:sp>
      <p:sp>
        <p:nvSpPr>
          <p:cNvPr id="7" name="Title 6">
            <a:extLst>
              <a:ext uri="{FF2B5EF4-FFF2-40B4-BE49-F238E27FC236}">
                <a16:creationId xmlns:a16="http://schemas.microsoft.com/office/drawing/2014/main" id="{92051A8D-592F-40C1-A65D-E1F17B07C94A}"/>
              </a:ext>
            </a:extLst>
          </p:cNvPr>
          <p:cNvSpPr>
            <a:spLocks noGrp="1"/>
          </p:cNvSpPr>
          <p:nvPr>
            <p:ph type="title" hasCustomPrompt="1"/>
          </p:nvPr>
        </p:nvSpPr>
        <p:spPr>
          <a:xfrm>
            <a:off x="1879600" y="183988"/>
            <a:ext cx="9406372" cy="803380"/>
          </a:xfrm>
        </p:spPr>
        <p:txBody>
          <a:bodyPr anchor="ctr"/>
          <a:lstStyle>
            <a:lvl1pPr algn="r">
              <a:lnSpc>
                <a:spcPct val="100000"/>
              </a:lnSpc>
              <a:defRPr spc="-20" baseline="0">
                <a:solidFill>
                  <a:schemeClr val="bg1"/>
                </a:solidFill>
              </a:defRPr>
            </a:lvl1pPr>
          </a:lstStyle>
          <a:p>
            <a:r>
              <a:rPr lang="en-US" dirty="0"/>
              <a:t>Click to add title</a:t>
            </a:r>
          </a:p>
        </p:txBody>
      </p:sp>
      <p:sp>
        <p:nvSpPr>
          <p:cNvPr id="8" name="Text Placeholder 30">
            <a:extLst>
              <a:ext uri="{FF2B5EF4-FFF2-40B4-BE49-F238E27FC236}">
                <a16:creationId xmlns:a16="http://schemas.microsoft.com/office/drawing/2014/main" id="{CF4C4703-C9D4-483C-8E41-17BB7193D010}"/>
              </a:ext>
            </a:extLst>
          </p:cNvPr>
          <p:cNvSpPr>
            <a:spLocks noGrp="1"/>
          </p:cNvSpPr>
          <p:nvPr>
            <p:ph type="body" sz="quarter" idx="14" hasCustomPrompt="1"/>
          </p:nvPr>
        </p:nvSpPr>
        <p:spPr>
          <a:xfrm>
            <a:off x="851300" y="1764193"/>
            <a:ext cx="3327366" cy="597604"/>
          </a:xfrm>
          <a:prstGeom prst="rect">
            <a:avLst/>
          </a:prstGeom>
        </p:spPr>
        <p:txBody>
          <a:bodyPr/>
          <a:lstStyle>
            <a:lvl1pPr marL="0" indent="0">
              <a:buNone/>
              <a:defRPr sz="2400" b="1">
                <a:solidFill>
                  <a:schemeClr val="accent2"/>
                </a:solidFill>
              </a:defRPr>
            </a:lvl1pPr>
          </a:lstStyle>
          <a:p>
            <a:pPr lvl="0"/>
            <a:r>
              <a:rPr lang="en-US" dirty="0"/>
              <a:t>Click to add subtitle</a:t>
            </a:r>
          </a:p>
        </p:txBody>
      </p:sp>
      <p:sp>
        <p:nvSpPr>
          <p:cNvPr id="14" name="Text Placeholder 15">
            <a:extLst>
              <a:ext uri="{FF2B5EF4-FFF2-40B4-BE49-F238E27FC236}">
                <a16:creationId xmlns:a16="http://schemas.microsoft.com/office/drawing/2014/main" id="{7393281D-B77A-4BB8-A3E2-49E0F1259DA9}"/>
              </a:ext>
            </a:extLst>
          </p:cNvPr>
          <p:cNvSpPr>
            <a:spLocks noGrp="1"/>
          </p:cNvSpPr>
          <p:nvPr>
            <p:ph type="body" sz="quarter" idx="19" hasCustomPrompt="1"/>
          </p:nvPr>
        </p:nvSpPr>
        <p:spPr>
          <a:xfrm>
            <a:off x="851193" y="2374899"/>
            <a:ext cx="3327366" cy="3485573"/>
          </a:xfrm>
        </p:spPr>
        <p:txBody>
          <a:bodyPr>
            <a:normAutofit/>
          </a:bodyPr>
          <a:lstStyle>
            <a:lvl1pPr>
              <a:defRPr sz="2000"/>
            </a:lvl1pPr>
          </a:lstStyle>
          <a:p>
            <a:pPr lvl="0"/>
            <a:r>
              <a:rPr lang="en-US" dirty="0"/>
              <a:t>Click to add text</a:t>
            </a:r>
          </a:p>
        </p:txBody>
      </p:sp>
      <p:sp>
        <p:nvSpPr>
          <p:cNvPr id="12" name="Text Placeholder 30">
            <a:extLst>
              <a:ext uri="{FF2B5EF4-FFF2-40B4-BE49-F238E27FC236}">
                <a16:creationId xmlns:a16="http://schemas.microsoft.com/office/drawing/2014/main" id="{6B205DED-723B-48E3-AE9F-556696225CAA}"/>
              </a:ext>
            </a:extLst>
          </p:cNvPr>
          <p:cNvSpPr>
            <a:spLocks noGrp="1"/>
          </p:cNvSpPr>
          <p:nvPr>
            <p:ph type="body" sz="quarter" idx="18" hasCustomPrompt="1"/>
          </p:nvPr>
        </p:nvSpPr>
        <p:spPr>
          <a:xfrm>
            <a:off x="4432317" y="1764193"/>
            <a:ext cx="3327366" cy="597604"/>
          </a:xfrm>
          <a:prstGeom prst="rect">
            <a:avLst/>
          </a:prstGeom>
        </p:spPr>
        <p:txBody>
          <a:bodyPr/>
          <a:lstStyle>
            <a:lvl1pPr marL="0" indent="0">
              <a:buNone/>
              <a:defRPr sz="2400" b="1">
                <a:solidFill>
                  <a:schemeClr val="accent2"/>
                </a:solidFill>
              </a:defRPr>
            </a:lvl1pPr>
          </a:lstStyle>
          <a:p>
            <a:pPr lvl="0"/>
            <a:r>
              <a:rPr lang="en-US" dirty="0"/>
              <a:t>Click to add subtitle</a:t>
            </a:r>
          </a:p>
        </p:txBody>
      </p:sp>
      <p:sp>
        <p:nvSpPr>
          <p:cNvPr id="15" name="Text Placeholder 15">
            <a:extLst>
              <a:ext uri="{FF2B5EF4-FFF2-40B4-BE49-F238E27FC236}">
                <a16:creationId xmlns:a16="http://schemas.microsoft.com/office/drawing/2014/main" id="{77D63D24-8466-44F3-898F-5CBC42C7681F}"/>
              </a:ext>
            </a:extLst>
          </p:cNvPr>
          <p:cNvSpPr>
            <a:spLocks noGrp="1"/>
          </p:cNvSpPr>
          <p:nvPr>
            <p:ph type="body" sz="quarter" idx="20" hasCustomPrompt="1"/>
          </p:nvPr>
        </p:nvSpPr>
        <p:spPr>
          <a:xfrm>
            <a:off x="4432317" y="2374899"/>
            <a:ext cx="3327366" cy="3485573"/>
          </a:xfrm>
        </p:spPr>
        <p:txBody>
          <a:bodyPr>
            <a:normAutofit/>
          </a:bodyPr>
          <a:lstStyle>
            <a:lvl1pPr>
              <a:defRPr sz="2000"/>
            </a:lvl1pPr>
          </a:lstStyle>
          <a:p>
            <a:pPr lvl="0"/>
            <a:r>
              <a:rPr lang="en-US" dirty="0"/>
              <a:t>Click to add text</a:t>
            </a:r>
          </a:p>
        </p:txBody>
      </p:sp>
      <p:sp>
        <p:nvSpPr>
          <p:cNvPr id="10" name="Text Placeholder 30">
            <a:extLst>
              <a:ext uri="{FF2B5EF4-FFF2-40B4-BE49-F238E27FC236}">
                <a16:creationId xmlns:a16="http://schemas.microsoft.com/office/drawing/2014/main" id="{F600D1D1-B6A8-4A4E-BC6A-897FE089CBEC}"/>
              </a:ext>
            </a:extLst>
          </p:cNvPr>
          <p:cNvSpPr>
            <a:spLocks noGrp="1"/>
          </p:cNvSpPr>
          <p:nvPr>
            <p:ph type="body" sz="quarter" idx="16" hasCustomPrompt="1"/>
          </p:nvPr>
        </p:nvSpPr>
        <p:spPr>
          <a:xfrm>
            <a:off x="8025393" y="1764193"/>
            <a:ext cx="3327366" cy="597604"/>
          </a:xfrm>
          <a:prstGeom prst="rect">
            <a:avLst/>
          </a:prstGeom>
        </p:spPr>
        <p:txBody>
          <a:bodyPr/>
          <a:lstStyle>
            <a:lvl1pPr marL="0" indent="0">
              <a:buNone/>
              <a:defRPr sz="2400" b="1">
                <a:solidFill>
                  <a:schemeClr val="accent2"/>
                </a:solidFill>
              </a:defRPr>
            </a:lvl1pPr>
          </a:lstStyle>
          <a:p>
            <a:pPr lvl="0"/>
            <a:r>
              <a:rPr lang="en-US" dirty="0"/>
              <a:t>Click to add subtitle</a:t>
            </a:r>
          </a:p>
        </p:txBody>
      </p:sp>
      <p:sp>
        <p:nvSpPr>
          <p:cNvPr id="16" name="Text Placeholder 15">
            <a:extLst>
              <a:ext uri="{FF2B5EF4-FFF2-40B4-BE49-F238E27FC236}">
                <a16:creationId xmlns:a16="http://schemas.microsoft.com/office/drawing/2014/main" id="{A205F643-67E9-4E41-A65F-163C816090B9}"/>
              </a:ext>
            </a:extLst>
          </p:cNvPr>
          <p:cNvSpPr>
            <a:spLocks noGrp="1"/>
          </p:cNvSpPr>
          <p:nvPr>
            <p:ph type="body" sz="quarter" idx="21" hasCustomPrompt="1"/>
          </p:nvPr>
        </p:nvSpPr>
        <p:spPr>
          <a:xfrm>
            <a:off x="8025393" y="2374899"/>
            <a:ext cx="3327366" cy="3485573"/>
          </a:xfrm>
        </p:spPr>
        <p:txBody>
          <a:bodyPr>
            <a:normAutofit/>
          </a:bodyPr>
          <a:lstStyle>
            <a:lvl1pPr>
              <a:defRPr sz="2000"/>
            </a:lvl1pPr>
          </a:lstStyle>
          <a:p>
            <a:pPr lvl="0"/>
            <a:r>
              <a:rPr lang="en-US" dirty="0"/>
              <a:t>Click to add text</a:t>
            </a:r>
          </a:p>
        </p:txBody>
      </p:sp>
      <p:sp>
        <p:nvSpPr>
          <p:cNvPr id="2" name="Footer Placeholder 4">
            <a:extLst>
              <a:ext uri="{FF2B5EF4-FFF2-40B4-BE49-F238E27FC236}">
                <a16:creationId xmlns:a16="http://schemas.microsoft.com/office/drawing/2014/main" id="{B0EF04CC-F1B1-495C-BA2F-F28A5D9715A2}"/>
              </a:ext>
            </a:extLst>
          </p:cNvPr>
          <p:cNvSpPr>
            <a:spLocks noGrp="1"/>
          </p:cNvSpPr>
          <p:nvPr>
            <p:ph type="ftr" sz="quarter" idx="11"/>
          </p:nvPr>
        </p:nvSpPr>
        <p:spPr>
          <a:xfrm>
            <a:off x="201168" y="6356350"/>
            <a:ext cx="4837176"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Avenir Next LT Pro"/>
                <a:ea typeface="+mn-ea"/>
                <a:cs typeface="+mn-cs"/>
              </a:rPr>
              <a:t>Presentation title</a:t>
            </a:r>
          </a:p>
        </p:txBody>
      </p:sp>
      <p:sp>
        <p:nvSpPr>
          <p:cNvPr id="3" name="Date Placeholder 3">
            <a:extLst>
              <a:ext uri="{FF2B5EF4-FFF2-40B4-BE49-F238E27FC236}">
                <a16:creationId xmlns:a16="http://schemas.microsoft.com/office/drawing/2014/main" id="{657B66A6-EBC5-4A75-B938-7148B7A12627}"/>
              </a:ext>
            </a:extLst>
          </p:cNvPr>
          <p:cNvSpPr>
            <a:spLocks noGrp="1"/>
          </p:cNvSpPr>
          <p:nvPr>
            <p:ph type="dt" sz="half" idx="10"/>
          </p:nvPr>
        </p:nvSpPr>
        <p:spPr>
          <a:xfrm>
            <a:off x="7013448" y="6355080"/>
            <a:ext cx="4352544" cy="365125"/>
          </a:xfrm>
        </p:spPr>
        <p:txBody>
          <a:bodyPr/>
          <a:lstStyle>
            <a:lvl1pPr>
              <a:defRPr/>
            </a:lvl1pPr>
          </a:lstStyle>
          <a:p>
            <a:pPr>
              <a:defRPr/>
            </a:pPr>
            <a:r>
              <a:rPr lang="en-US" dirty="0">
                <a:solidFill>
                  <a:prstClr val="black"/>
                </a:solidFill>
              </a:rPr>
              <a:t>20XX</a:t>
            </a:r>
          </a:p>
        </p:txBody>
      </p:sp>
      <p:sp>
        <p:nvSpPr>
          <p:cNvPr id="4" name="Slide Number Placeholder 5">
            <a:extLst>
              <a:ext uri="{FF2B5EF4-FFF2-40B4-BE49-F238E27FC236}">
                <a16:creationId xmlns:a16="http://schemas.microsoft.com/office/drawing/2014/main" id="{D83DD707-C769-4868-9B2F-1BF7ABBCD207}"/>
              </a:ext>
            </a:extLst>
          </p:cNvPr>
          <p:cNvSpPr>
            <a:spLocks noGrp="1"/>
          </p:cNvSpPr>
          <p:nvPr>
            <p:ph type="sldNum" sz="quarter" idx="12"/>
          </p:nvPr>
        </p:nvSpPr>
        <p:spPr>
          <a:xfrm>
            <a:off x="11365992" y="6356350"/>
            <a:ext cx="630936"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B786C7-B8F9-4072-AAAA-17258464D730}" type="slidenum">
              <a:rPr kumimoji="0" lang="en-US" sz="1050" b="0" i="0" u="none" strike="noStrike" kern="1200" cap="none" spc="0" normalizeH="0" baseline="0" noProof="0" smtClean="0">
                <a:ln>
                  <a:noFill/>
                </a:ln>
                <a:solidFill>
                  <a:prstClr val="black"/>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50" b="0" i="0" u="none" strike="noStrike" kern="1200" cap="none" spc="0" normalizeH="0" baseline="0" noProof="0" dirty="0">
              <a:ln>
                <a:noFill/>
              </a:ln>
              <a:solidFill>
                <a:prstClr val="black"/>
              </a:solidFill>
              <a:effectLst/>
              <a:uLnTx/>
              <a:uFillTx/>
              <a:latin typeface="Avenir Next LT Pro"/>
              <a:ea typeface="+mn-ea"/>
              <a:cs typeface="+mn-cs"/>
            </a:endParaRPr>
          </a:p>
        </p:txBody>
      </p:sp>
    </p:spTree>
    <p:extLst>
      <p:ext uri="{BB962C8B-B14F-4D97-AF65-F5344CB8AC3E}">
        <p14:creationId xmlns:p14="http://schemas.microsoft.com/office/powerpoint/2010/main" val="12098077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losin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152F41C-45C5-4E09-A91A-8F4AE80B065E}"/>
              </a:ext>
              <a:ext uri="{C183D7F6-B498-43B3-948B-1728B52AA6E4}">
                <adec:decorative xmlns:adec="http://schemas.microsoft.com/office/drawing/2017/decorative" xmlns="" val="1"/>
              </a:ext>
            </a:extLst>
          </p:cNvPr>
          <p:cNvSpPr/>
          <p:nvPr userDrawn="1"/>
        </p:nvSpPr>
        <p:spPr>
          <a:xfrm>
            <a:off x="0" y="4533900"/>
            <a:ext cx="9144000" cy="23241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CAB4C3"/>
              </a:solidFill>
              <a:effectLst/>
              <a:uLnTx/>
              <a:uFillTx/>
              <a:latin typeface="Avenir Next LT Pro"/>
              <a:ea typeface="+mn-ea"/>
              <a:cs typeface="+mn-cs"/>
            </a:endParaRPr>
          </a:p>
        </p:txBody>
      </p:sp>
      <p:sp>
        <p:nvSpPr>
          <p:cNvPr id="10" name="Title 6">
            <a:extLst>
              <a:ext uri="{FF2B5EF4-FFF2-40B4-BE49-F238E27FC236}">
                <a16:creationId xmlns:a16="http://schemas.microsoft.com/office/drawing/2014/main" id="{DA9EBEF3-E8A8-4C5C-B6D9-B322242DC93A}"/>
              </a:ext>
            </a:extLst>
          </p:cNvPr>
          <p:cNvSpPr>
            <a:spLocks noGrp="1"/>
          </p:cNvSpPr>
          <p:nvPr>
            <p:ph type="ctrTitle"/>
          </p:nvPr>
        </p:nvSpPr>
        <p:spPr>
          <a:xfrm>
            <a:off x="877001" y="4947313"/>
            <a:ext cx="7700617" cy="1409037"/>
          </a:xfrm>
        </p:spPr>
        <p:txBody>
          <a:bodyPr anchor="ctr">
            <a:normAutofit/>
          </a:bodyPr>
          <a:lstStyle>
            <a:lvl1pPr>
              <a:defRPr>
                <a:solidFill>
                  <a:schemeClr val="bg1"/>
                </a:solidFill>
              </a:defRPr>
            </a:lvl1pPr>
          </a:lstStyle>
          <a:p>
            <a:r>
              <a:rPr lang="en-US" sz="5400"/>
              <a:t>Click to edit Master title style</a:t>
            </a:r>
            <a:endParaRPr lang="en-US" sz="5400" dirty="0"/>
          </a:p>
        </p:txBody>
      </p:sp>
      <p:sp>
        <p:nvSpPr>
          <p:cNvPr id="11" name="Subtitle 7">
            <a:extLst>
              <a:ext uri="{FF2B5EF4-FFF2-40B4-BE49-F238E27FC236}">
                <a16:creationId xmlns:a16="http://schemas.microsoft.com/office/drawing/2014/main" id="{6A90C83B-4674-4CF1-9CD4-78C3B7CDCCA8}"/>
              </a:ext>
            </a:extLst>
          </p:cNvPr>
          <p:cNvSpPr>
            <a:spLocks noGrp="1"/>
          </p:cNvSpPr>
          <p:nvPr>
            <p:ph type="subTitle" idx="1"/>
          </p:nvPr>
        </p:nvSpPr>
        <p:spPr>
          <a:xfrm>
            <a:off x="9446252" y="386989"/>
            <a:ext cx="2443495" cy="3758334"/>
          </a:xfrm>
        </p:spPr>
        <p:txBody>
          <a:bodyPr anchor="t">
            <a:normAutofit/>
          </a:bodyPr>
          <a:lstStyle>
            <a:lvl1pPr marL="0" indent="0">
              <a:lnSpc>
                <a:spcPct val="100000"/>
              </a:lnSpc>
              <a:spcBef>
                <a:spcPts val="0"/>
              </a:spcBef>
              <a:buNone/>
              <a:defRPr sz="2800" b="1">
                <a:solidFill>
                  <a:schemeClr val="accent1"/>
                </a:solidFill>
              </a:defRPr>
            </a:lvl1pPr>
          </a:lstStyle>
          <a:p>
            <a:r>
              <a:rPr lang="en-US">
                <a:solidFill>
                  <a:schemeClr val="accent1"/>
                </a:solidFill>
              </a:rPr>
              <a:t>Click to edit Master subtitle style</a:t>
            </a:r>
            <a:endParaRPr lang="en-US" dirty="0">
              <a:solidFill>
                <a:schemeClr val="accent1"/>
              </a:solidFill>
            </a:endParaRPr>
          </a:p>
        </p:txBody>
      </p:sp>
      <p:sp>
        <p:nvSpPr>
          <p:cNvPr id="19" name="Picture Placeholder 17">
            <a:extLst>
              <a:ext uri="{FF2B5EF4-FFF2-40B4-BE49-F238E27FC236}">
                <a16:creationId xmlns:a16="http://schemas.microsoft.com/office/drawing/2014/main" id="{1894E094-44B9-4024-A43A-438DEB225DB2}"/>
              </a:ext>
            </a:extLst>
          </p:cNvPr>
          <p:cNvSpPr>
            <a:spLocks noGrp="1"/>
          </p:cNvSpPr>
          <p:nvPr>
            <p:ph type="pic" sz="quarter" idx="13" hasCustomPrompt="1"/>
          </p:nvPr>
        </p:nvSpPr>
        <p:spPr>
          <a:xfrm>
            <a:off x="0" y="0"/>
            <a:ext cx="9144000" cy="4532313"/>
          </a:xfrm>
        </p:spPr>
        <p:txBody>
          <a:bodyPr/>
          <a:lstStyle>
            <a:lvl1pPr marL="0" indent="0" algn="ctr">
              <a:buNone/>
              <a:defRPr/>
            </a:lvl1pPr>
          </a:lstStyle>
          <a:p>
            <a:r>
              <a:rPr lang="en-US" dirty="0"/>
              <a:t>Click to add photo</a:t>
            </a:r>
          </a:p>
        </p:txBody>
      </p:sp>
      <p:sp>
        <p:nvSpPr>
          <p:cNvPr id="13" name="Footer Placeholder 4">
            <a:extLst>
              <a:ext uri="{FF2B5EF4-FFF2-40B4-BE49-F238E27FC236}">
                <a16:creationId xmlns:a16="http://schemas.microsoft.com/office/drawing/2014/main" id="{9BCFB5F5-AD25-4F9C-8AE7-E0E891F1AFF9}"/>
              </a:ext>
            </a:extLst>
          </p:cNvPr>
          <p:cNvSpPr>
            <a:spLocks noGrp="1"/>
          </p:cNvSpPr>
          <p:nvPr>
            <p:ph type="ftr" sz="quarter" idx="11"/>
          </p:nvPr>
        </p:nvSpPr>
        <p:spPr>
          <a:xfrm>
            <a:off x="201168" y="6356350"/>
            <a:ext cx="4837176" cy="365125"/>
          </a:xfrm>
        </p:spPr>
        <p:txBody>
          <a:bodyPr/>
          <a:lstStyle>
            <a:lvl1pPr>
              <a:defRPr>
                <a:solidFill>
                  <a:schemeClr val="bg1"/>
                </a:solidFill>
              </a:defRPr>
            </a:lvl1pPr>
          </a:lstStyle>
          <a:p>
            <a:r>
              <a:rPr lang="en-US" dirty="0"/>
              <a:t>Presentation title</a:t>
            </a:r>
          </a:p>
        </p:txBody>
      </p:sp>
      <p:sp>
        <p:nvSpPr>
          <p:cNvPr id="23" name="Picture Placeholder 20">
            <a:extLst>
              <a:ext uri="{FF2B5EF4-FFF2-40B4-BE49-F238E27FC236}">
                <a16:creationId xmlns:a16="http://schemas.microsoft.com/office/drawing/2014/main" id="{919568B3-FE67-4E6E-BA92-FEF29CBFE1B4}"/>
              </a:ext>
            </a:extLst>
          </p:cNvPr>
          <p:cNvSpPr>
            <a:spLocks noGrp="1"/>
          </p:cNvSpPr>
          <p:nvPr>
            <p:ph type="pic" sz="quarter" idx="14" hasCustomPrompt="1"/>
          </p:nvPr>
        </p:nvSpPr>
        <p:spPr>
          <a:xfrm>
            <a:off x="9144000" y="4532313"/>
            <a:ext cx="3048000" cy="2325687"/>
          </a:xfrm>
        </p:spPr>
        <p:txBody>
          <a:bodyPr/>
          <a:lstStyle>
            <a:lvl1pPr marL="0" indent="0" algn="ctr">
              <a:buNone/>
              <a:defRPr/>
            </a:lvl1pPr>
          </a:lstStyle>
          <a:p>
            <a:r>
              <a:rPr lang="en-US" dirty="0"/>
              <a:t>Click to add photo</a:t>
            </a:r>
          </a:p>
        </p:txBody>
      </p:sp>
      <p:sp>
        <p:nvSpPr>
          <p:cNvPr id="15" name="Date Placeholder 3">
            <a:extLst>
              <a:ext uri="{FF2B5EF4-FFF2-40B4-BE49-F238E27FC236}">
                <a16:creationId xmlns:a16="http://schemas.microsoft.com/office/drawing/2014/main" id="{D87D4A75-1737-4D5B-A386-9FE32DFB5E51}"/>
              </a:ext>
            </a:extLst>
          </p:cNvPr>
          <p:cNvSpPr>
            <a:spLocks noGrp="1"/>
          </p:cNvSpPr>
          <p:nvPr>
            <p:ph type="dt" sz="half" idx="10"/>
          </p:nvPr>
        </p:nvSpPr>
        <p:spPr>
          <a:xfrm>
            <a:off x="7013448" y="6355080"/>
            <a:ext cx="4352544" cy="365125"/>
          </a:xfrm>
        </p:spPr>
        <p:txBody>
          <a:bodyPr/>
          <a:lstStyle>
            <a:lvl1pPr>
              <a:defRPr>
                <a:solidFill>
                  <a:schemeClr val="bg1"/>
                </a:solidFill>
                <a:effectLst>
                  <a:outerShdw blurRad="38100" dist="38100" dir="2700000" algn="tl">
                    <a:srgbClr val="000000">
                      <a:alpha val="43137"/>
                    </a:srgbClr>
                  </a:outerShdw>
                </a:effectLst>
              </a:defRPr>
            </a:lvl1pPr>
          </a:lstStyle>
          <a:p>
            <a:r>
              <a:rPr lang="en-US" dirty="0"/>
              <a:t>20XX</a:t>
            </a:r>
          </a:p>
        </p:txBody>
      </p:sp>
      <p:sp>
        <p:nvSpPr>
          <p:cNvPr id="16" name="Slide Number Placeholder 5">
            <a:extLst>
              <a:ext uri="{FF2B5EF4-FFF2-40B4-BE49-F238E27FC236}">
                <a16:creationId xmlns:a16="http://schemas.microsoft.com/office/drawing/2014/main" id="{EB52AA41-FD0C-42C6-BD04-9E5B55A48989}"/>
              </a:ext>
            </a:extLst>
          </p:cNvPr>
          <p:cNvSpPr>
            <a:spLocks noGrp="1"/>
          </p:cNvSpPr>
          <p:nvPr>
            <p:ph type="sldNum" sz="quarter" idx="12"/>
          </p:nvPr>
        </p:nvSpPr>
        <p:spPr>
          <a:xfrm>
            <a:off x="11365992" y="6356350"/>
            <a:ext cx="630936" cy="365125"/>
          </a:xfrm>
        </p:spPr>
        <p:txBody>
          <a:bodyPr/>
          <a:lstStyle>
            <a:lvl1pPr>
              <a:defRPr>
                <a:solidFill>
                  <a:schemeClr val="bg1"/>
                </a:solidFill>
                <a:effectLst>
                  <a:outerShdw blurRad="38100" dist="38100" dir="2700000" algn="tl">
                    <a:srgbClr val="000000">
                      <a:alpha val="43137"/>
                    </a:srgbClr>
                  </a:outerShdw>
                </a:effectLst>
              </a:defRPr>
            </a:lvl1pPr>
          </a:lstStyle>
          <a:p>
            <a:fld id="{244D815C-8BF3-4ECF-A945-A2A7C2983AF9}" type="slidenum">
              <a:rPr lang="en-US" smtClean="0"/>
              <a:pPr/>
              <a:t>‹#›</a:t>
            </a:fld>
            <a:endParaRPr lang="en-US" dirty="0"/>
          </a:p>
        </p:txBody>
      </p:sp>
    </p:spTree>
    <p:extLst>
      <p:ext uri="{BB962C8B-B14F-4D97-AF65-F5344CB8AC3E}">
        <p14:creationId xmlns:p14="http://schemas.microsoft.com/office/powerpoint/2010/main" val="21346769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636942-C211-4B28-8DBD-C953E00AF71B}" type="datetime1">
              <a:rPr lang="en-US" smtClean="0"/>
              <a:t>7/12/2024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34105973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74716EF3-1422-48C0-BC49-14FAC3550FCD}"/>
              </a:ext>
              <a:ext uri="{C183D7F6-B498-43B3-948B-1728B52AA6E4}">
                <adec:decorative xmlns:adec="http://schemas.microsoft.com/office/drawing/2017/decorative" xmlns="" val="1"/>
              </a:ext>
            </a:extLst>
          </p:cNvPr>
          <p:cNvSpPr/>
          <p:nvPr userDrawn="1"/>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venir Next LT Pro"/>
              <a:ea typeface="+mn-ea"/>
              <a:cs typeface="+mn-cs"/>
            </a:endParaRPr>
          </a:p>
        </p:txBody>
      </p:sp>
      <p:sp>
        <p:nvSpPr>
          <p:cNvPr id="8" name="Rectangle 7">
            <a:extLst>
              <a:ext uri="{FF2B5EF4-FFF2-40B4-BE49-F238E27FC236}">
                <a16:creationId xmlns:a16="http://schemas.microsoft.com/office/drawing/2014/main" id="{7F2AAFDE-CB45-46CA-8961-8133FCA5F385}"/>
              </a:ext>
              <a:ext uri="{C183D7F6-B498-43B3-948B-1728B52AA6E4}">
                <adec:decorative xmlns:adec="http://schemas.microsoft.com/office/drawing/2017/decorative" xmlns="" val="1"/>
              </a:ext>
            </a:extLst>
          </p:cNvPr>
          <p:cNvSpPr/>
          <p:nvPr userDrawn="1"/>
        </p:nvSpPr>
        <p:spPr>
          <a:xfrm>
            <a:off x="0" y="0"/>
            <a:ext cx="40767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venir Next LT Pro"/>
              <a:ea typeface="+mn-ea"/>
              <a:cs typeface="+mn-cs"/>
            </a:endParaRPr>
          </a:p>
        </p:txBody>
      </p:sp>
      <p:sp>
        <p:nvSpPr>
          <p:cNvPr id="9" name="Title 1">
            <a:extLst>
              <a:ext uri="{FF2B5EF4-FFF2-40B4-BE49-F238E27FC236}">
                <a16:creationId xmlns:a16="http://schemas.microsoft.com/office/drawing/2014/main" id="{B209C30D-AB58-482B-B553-F71367094EB9}"/>
              </a:ext>
            </a:extLst>
          </p:cNvPr>
          <p:cNvSpPr>
            <a:spLocks noGrp="1"/>
          </p:cNvSpPr>
          <p:nvPr>
            <p:ph type="title"/>
          </p:nvPr>
        </p:nvSpPr>
        <p:spPr>
          <a:xfrm>
            <a:off x="532264" y="776941"/>
            <a:ext cx="3209008" cy="5166659"/>
          </a:xfrm>
        </p:spPr>
        <p:txBody>
          <a:bodyPr anchor="b"/>
          <a:lstStyle>
            <a:lvl1pPr>
              <a:defRPr spc="-20" baseline="0">
                <a:solidFill>
                  <a:schemeClr val="bg1"/>
                </a:solidFill>
              </a:defRPr>
            </a:lvl1pPr>
          </a:lstStyle>
          <a:p>
            <a:r>
              <a:rPr lang="en-US">
                <a:solidFill>
                  <a:srgbClr val="FFFFFF"/>
                </a:solidFill>
              </a:rPr>
              <a:t>Click to edit Master title style</a:t>
            </a:r>
            <a:endParaRPr lang="en-US" dirty="0">
              <a:solidFill>
                <a:srgbClr val="FFFFFF"/>
              </a:solidFill>
            </a:endParaRPr>
          </a:p>
        </p:txBody>
      </p:sp>
      <p:sp>
        <p:nvSpPr>
          <p:cNvPr id="13" name="Footer Placeholder 4">
            <a:extLst>
              <a:ext uri="{FF2B5EF4-FFF2-40B4-BE49-F238E27FC236}">
                <a16:creationId xmlns:a16="http://schemas.microsoft.com/office/drawing/2014/main" id="{D946F5EF-2C45-4A87-A1DD-BD2A6FB91BC5}"/>
              </a:ext>
            </a:extLst>
          </p:cNvPr>
          <p:cNvSpPr>
            <a:spLocks noGrp="1"/>
          </p:cNvSpPr>
          <p:nvPr>
            <p:ph type="ftr" sz="quarter" idx="11"/>
          </p:nvPr>
        </p:nvSpPr>
        <p:spPr>
          <a:xfrm>
            <a:off x="199277" y="6356350"/>
            <a:ext cx="3749040" cy="365125"/>
          </a:xfrm>
        </p:spPr>
        <p:txBody>
          <a:bodyPr/>
          <a:lstStyle>
            <a:lvl1pPr>
              <a:defRPr>
                <a:solidFill>
                  <a:schemeClr val="bg1"/>
                </a:solidFill>
              </a:defRPr>
            </a:lvl1pPr>
          </a:lstStyle>
          <a:p>
            <a:r>
              <a:rPr lang="en-US" dirty="0"/>
              <a:t>Presentation title</a:t>
            </a:r>
          </a:p>
        </p:txBody>
      </p:sp>
      <p:sp>
        <p:nvSpPr>
          <p:cNvPr id="19" name="Picture Placeholder 16">
            <a:extLst>
              <a:ext uri="{FF2B5EF4-FFF2-40B4-BE49-F238E27FC236}">
                <a16:creationId xmlns:a16="http://schemas.microsoft.com/office/drawing/2014/main" id="{B1A8891C-A2D4-4238-ABCE-62AB3A9121A5}"/>
              </a:ext>
            </a:extLst>
          </p:cNvPr>
          <p:cNvSpPr>
            <a:spLocks noGrp="1"/>
          </p:cNvSpPr>
          <p:nvPr>
            <p:ph type="pic" sz="quarter" idx="13" hasCustomPrompt="1"/>
          </p:nvPr>
        </p:nvSpPr>
        <p:spPr>
          <a:xfrm>
            <a:off x="4076700" y="0"/>
            <a:ext cx="4038600" cy="3429000"/>
          </a:xfrm>
        </p:spPr>
        <p:txBody>
          <a:bodyPr/>
          <a:lstStyle>
            <a:lvl1pPr marL="0" indent="0" algn="ctr">
              <a:buNone/>
              <a:defRPr/>
            </a:lvl1pPr>
          </a:lstStyle>
          <a:p>
            <a:r>
              <a:rPr lang="en-US" dirty="0"/>
              <a:t>Click to add photo</a:t>
            </a:r>
          </a:p>
        </p:txBody>
      </p:sp>
      <p:sp>
        <p:nvSpPr>
          <p:cNvPr id="20" name="Picture Placeholder 16">
            <a:extLst>
              <a:ext uri="{FF2B5EF4-FFF2-40B4-BE49-F238E27FC236}">
                <a16:creationId xmlns:a16="http://schemas.microsoft.com/office/drawing/2014/main" id="{7B51DFB6-C977-4551-BE38-57688D7FF0B7}"/>
              </a:ext>
            </a:extLst>
          </p:cNvPr>
          <p:cNvSpPr>
            <a:spLocks noGrp="1"/>
          </p:cNvSpPr>
          <p:nvPr>
            <p:ph type="pic" sz="quarter" idx="14" hasCustomPrompt="1"/>
          </p:nvPr>
        </p:nvSpPr>
        <p:spPr>
          <a:xfrm>
            <a:off x="8115300" y="0"/>
            <a:ext cx="4076701" cy="3429000"/>
          </a:xfrm>
        </p:spPr>
        <p:txBody>
          <a:bodyPr/>
          <a:lstStyle>
            <a:lvl1pPr marL="0" indent="0" algn="ctr">
              <a:buNone/>
              <a:defRPr/>
            </a:lvl1pPr>
          </a:lstStyle>
          <a:p>
            <a:r>
              <a:rPr lang="en-US" dirty="0"/>
              <a:t>Click to add photo</a:t>
            </a:r>
          </a:p>
        </p:txBody>
      </p:sp>
      <p:sp>
        <p:nvSpPr>
          <p:cNvPr id="24" name="Text Placeholder 21">
            <a:extLst>
              <a:ext uri="{FF2B5EF4-FFF2-40B4-BE49-F238E27FC236}">
                <a16:creationId xmlns:a16="http://schemas.microsoft.com/office/drawing/2014/main" id="{DFCFAED4-0A56-424D-BF74-4051B0BDA9A6}"/>
              </a:ext>
            </a:extLst>
          </p:cNvPr>
          <p:cNvSpPr>
            <a:spLocks noGrp="1"/>
          </p:cNvSpPr>
          <p:nvPr>
            <p:ph type="body" sz="quarter" idx="15" hasCustomPrompt="1"/>
          </p:nvPr>
        </p:nvSpPr>
        <p:spPr>
          <a:xfrm>
            <a:off x="4864100" y="3841750"/>
            <a:ext cx="6599238" cy="2296083"/>
          </a:xfrm>
        </p:spPr>
        <p:txBody>
          <a:bodyPr>
            <a:normAutofit/>
          </a:bodyPr>
          <a:lstStyle>
            <a:lvl1pPr marL="342900" indent="-342900">
              <a:buFont typeface="Arial" panose="020B0604020202020204" pitchFamily="34" charset="0"/>
              <a:buChar char="•"/>
              <a:defRPr sz="2000"/>
            </a:lvl1pPr>
          </a:lstStyle>
          <a:p>
            <a:pPr lvl="0"/>
            <a:r>
              <a:rPr lang="en-US" dirty="0"/>
              <a:t>Click to add text</a:t>
            </a:r>
          </a:p>
        </p:txBody>
      </p:sp>
      <p:sp>
        <p:nvSpPr>
          <p:cNvPr id="14" name="Date Placeholder 3">
            <a:extLst>
              <a:ext uri="{FF2B5EF4-FFF2-40B4-BE49-F238E27FC236}">
                <a16:creationId xmlns:a16="http://schemas.microsoft.com/office/drawing/2014/main" id="{9188F17E-DD3B-4CCC-957F-5A6914488466}"/>
              </a:ext>
            </a:extLst>
          </p:cNvPr>
          <p:cNvSpPr>
            <a:spLocks noGrp="1"/>
          </p:cNvSpPr>
          <p:nvPr>
            <p:ph type="dt" sz="half" idx="10"/>
          </p:nvPr>
        </p:nvSpPr>
        <p:spPr>
          <a:xfrm>
            <a:off x="7013448" y="6355080"/>
            <a:ext cx="4352544" cy="365125"/>
          </a:xfrm>
        </p:spPr>
        <p:txBody>
          <a:bodyPr/>
          <a:lstStyle>
            <a:lvl1pPr>
              <a:defRPr/>
            </a:lvl1pPr>
          </a:lstStyle>
          <a:p>
            <a:pPr>
              <a:defRPr/>
            </a:pPr>
            <a:r>
              <a:rPr lang="en-US" dirty="0">
                <a:solidFill>
                  <a:prstClr val="black"/>
                </a:solidFill>
              </a:rPr>
              <a:t>20XX</a:t>
            </a:r>
          </a:p>
        </p:txBody>
      </p:sp>
      <p:sp>
        <p:nvSpPr>
          <p:cNvPr id="15" name="Slide Number Placeholder 5">
            <a:extLst>
              <a:ext uri="{FF2B5EF4-FFF2-40B4-BE49-F238E27FC236}">
                <a16:creationId xmlns:a16="http://schemas.microsoft.com/office/drawing/2014/main" id="{2A0235C7-971D-4E52-B991-EFA44A9AFC33}"/>
              </a:ext>
            </a:extLst>
          </p:cNvPr>
          <p:cNvSpPr>
            <a:spLocks noGrp="1"/>
          </p:cNvSpPr>
          <p:nvPr>
            <p:ph type="sldNum" sz="quarter" idx="12"/>
          </p:nvPr>
        </p:nvSpPr>
        <p:spPr>
          <a:xfrm>
            <a:off x="11365992" y="6356350"/>
            <a:ext cx="630936"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4D815C-8BF3-4ECF-A945-A2A7C2983AF9}" type="slidenum">
              <a:rPr kumimoji="0" lang="en-US" sz="1050" b="0" i="0" u="none" strike="noStrike" kern="1200" cap="none" spc="0" normalizeH="0" baseline="0" noProof="0" smtClean="0">
                <a:ln>
                  <a:noFill/>
                </a:ln>
                <a:solidFill>
                  <a:prstClr val="black"/>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50" b="0" i="0" u="none" strike="noStrike" kern="1200" cap="none" spc="0" normalizeH="0" baseline="0" noProof="0" dirty="0">
              <a:ln>
                <a:noFill/>
              </a:ln>
              <a:solidFill>
                <a:prstClr val="black"/>
              </a:solidFill>
              <a:effectLst/>
              <a:uLnTx/>
              <a:uFillTx/>
              <a:latin typeface="Avenir Next LT Pro"/>
              <a:ea typeface="+mn-ea"/>
              <a:cs typeface="+mn-cs"/>
            </a:endParaRPr>
          </a:p>
        </p:txBody>
      </p:sp>
    </p:spTree>
    <p:extLst>
      <p:ext uri="{BB962C8B-B14F-4D97-AF65-F5344CB8AC3E}">
        <p14:creationId xmlns:p14="http://schemas.microsoft.com/office/powerpoint/2010/main" val="6436725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83698AF-A86A-4D69-8272-76C9C1914A3B}"/>
              </a:ext>
              <a:ext uri="{C183D7F6-B498-43B3-948B-1728B52AA6E4}">
                <adec:decorative xmlns:adec="http://schemas.microsoft.com/office/drawing/2017/decorative" xmlns="" val="1"/>
              </a:ext>
            </a:extLst>
          </p:cNvPr>
          <p:cNvSpPr/>
          <p:nvPr userDrawn="1"/>
        </p:nvSpPr>
        <p:spPr>
          <a:xfrm>
            <a:off x="0" y="0"/>
            <a:ext cx="12192000" cy="2286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venir Next LT Pro"/>
              <a:ea typeface="+mn-ea"/>
              <a:cs typeface="+mn-cs"/>
            </a:endParaRPr>
          </a:p>
        </p:txBody>
      </p:sp>
      <p:sp>
        <p:nvSpPr>
          <p:cNvPr id="4" name="Title 1">
            <a:extLst>
              <a:ext uri="{FF2B5EF4-FFF2-40B4-BE49-F238E27FC236}">
                <a16:creationId xmlns:a16="http://schemas.microsoft.com/office/drawing/2014/main" id="{F9E2DC86-4009-449C-8F4E-779A8C762B26}"/>
              </a:ext>
            </a:extLst>
          </p:cNvPr>
          <p:cNvSpPr>
            <a:spLocks noGrp="1"/>
          </p:cNvSpPr>
          <p:nvPr>
            <p:ph type="title"/>
          </p:nvPr>
        </p:nvSpPr>
        <p:spPr>
          <a:xfrm>
            <a:off x="649045" y="365124"/>
            <a:ext cx="9523655" cy="1501327"/>
          </a:xfrm>
        </p:spPr>
        <p:txBody>
          <a:bodyPr/>
          <a:lstStyle>
            <a:lvl1pPr>
              <a:defRPr spc="-20" baseline="0">
                <a:solidFill>
                  <a:schemeClr val="bg1"/>
                </a:solidFill>
              </a:defRPr>
            </a:lvl1pPr>
          </a:lstStyle>
          <a:p>
            <a:r>
              <a:rPr lang="en-US">
                <a:solidFill>
                  <a:srgbClr val="FFFFFF"/>
                </a:solidFill>
              </a:rPr>
              <a:t>Click to edit Master title style</a:t>
            </a:r>
            <a:endParaRPr lang="en-US" dirty="0">
              <a:solidFill>
                <a:srgbClr val="FFFFFF"/>
              </a:solidFill>
            </a:endParaRPr>
          </a:p>
        </p:txBody>
      </p:sp>
      <p:sp>
        <p:nvSpPr>
          <p:cNvPr id="12" name="Picture Placeholder 10">
            <a:extLst>
              <a:ext uri="{FF2B5EF4-FFF2-40B4-BE49-F238E27FC236}">
                <a16:creationId xmlns:a16="http://schemas.microsoft.com/office/drawing/2014/main" id="{671630E1-6506-4E93-BB6A-0604E0D04932}"/>
              </a:ext>
            </a:extLst>
          </p:cNvPr>
          <p:cNvSpPr>
            <a:spLocks noGrp="1"/>
          </p:cNvSpPr>
          <p:nvPr>
            <p:ph type="pic" sz="quarter" idx="13" hasCustomPrompt="1"/>
          </p:nvPr>
        </p:nvSpPr>
        <p:spPr>
          <a:xfrm>
            <a:off x="0" y="2286000"/>
            <a:ext cx="5067300" cy="4572000"/>
          </a:xfrm>
        </p:spPr>
        <p:txBody>
          <a:bodyPr/>
          <a:lstStyle>
            <a:lvl1pPr marL="0" indent="0" algn="ctr">
              <a:buNone/>
              <a:defRPr/>
            </a:lvl1pPr>
          </a:lstStyle>
          <a:p>
            <a:r>
              <a:rPr lang="en-US" dirty="0"/>
              <a:t>Click to add photo</a:t>
            </a:r>
          </a:p>
        </p:txBody>
      </p:sp>
      <p:sp>
        <p:nvSpPr>
          <p:cNvPr id="7" name="Footer Placeholder 4">
            <a:extLst>
              <a:ext uri="{FF2B5EF4-FFF2-40B4-BE49-F238E27FC236}">
                <a16:creationId xmlns:a16="http://schemas.microsoft.com/office/drawing/2014/main" id="{51BAB65B-02AF-4992-85D0-8E98AB1BD965}"/>
              </a:ext>
            </a:extLst>
          </p:cNvPr>
          <p:cNvSpPr>
            <a:spLocks noGrp="1"/>
          </p:cNvSpPr>
          <p:nvPr>
            <p:ph type="ftr" sz="quarter" idx="11"/>
          </p:nvPr>
        </p:nvSpPr>
        <p:spPr>
          <a:xfrm>
            <a:off x="201168" y="6356350"/>
            <a:ext cx="4837176" cy="365125"/>
          </a:xfrm>
        </p:spPr>
        <p:txBody>
          <a:bodyPr/>
          <a:lstStyle>
            <a:lvl1pPr>
              <a:defRPr>
                <a:solidFill>
                  <a:schemeClr val="bg1"/>
                </a:solidFill>
              </a:defRPr>
            </a:lvl1pPr>
          </a:lstStyle>
          <a:p>
            <a:r>
              <a:rPr lang="en-US" dirty="0">
                <a:effectLst>
                  <a:outerShdw blurRad="38100" dist="38100" dir="2700000" algn="tl">
                    <a:srgbClr val="000000">
                      <a:alpha val="43137"/>
                    </a:srgbClr>
                  </a:outerShdw>
                </a:effectLst>
              </a:rPr>
              <a:t>Presentation title</a:t>
            </a:r>
          </a:p>
        </p:txBody>
      </p:sp>
      <p:sp>
        <p:nvSpPr>
          <p:cNvPr id="6" name="Content Placeholder 2">
            <a:extLst>
              <a:ext uri="{FF2B5EF4-FFF2-40B4-BE49-F238E27FC236}">
                <a16:creationId xmlns:a16="http://schemas.microsoft.com/office/drawing/2014/main" id="{CFE115BC-4A4C-4385-82D5-106D1FAC359A}"/>
              </a:ext>
            </a:extLst>
          </p:cNvPr>
          <p:cNvSpPr>
            <a:spLocks noGrp="1"/>
          </p:cNvSpPr>
          <p:nvPr>
            <p:ph idx="1"/>
          </p:nvPr>
        </p:nvSpPr>
        <p:spPr>
          <a:xfrm>
            <a:off x="5819887" y="2899186"/>
            <a:ext cx="5610113" cy="3284359"/>
          </a:xfrm>
        </p:spPr>
        <p:txBody>
          <a:bodyPr>
            <a:normAutofit/>
          </a:bodyPr>
          <a:lstStyle>
            <a:lvl1pPr marL="0" indent="0">
              <a:buNone/>
              <a:defRPr/>
            </a:lvl1pPr>
          </a:lstStyle>
          <a:p>
            <a:pPr lvl="0"/>
            <a:r>
              <a:rPr lang="en-US"/>
              <a:t>Click to edit Master text styles</a:t>
            </a:r>
          </a:p>
        </p:txBody>
      </p:sp>
      <p:sp>
        <p:nvSpPr>
          <p:cNvPr id="8" name="Date Placeholder 3">
            <a:extLst>
              <a:ext uri="{FF2B5EF4-FFF2-40B4-BE49-F238E27FC236}">
                <a16:creationId xmlns:a16="http://schemas.microsoft.com/office/drawing/2014/main" id="{5CD3EB2B-80EF-4DC6-B2B6-F4B568443970}"/>
              </a:ext>
            </a:extLst>
          </p:cNvPr>
          <p:cNvSpPr>
            <a:spLocks noGrp="1"/>
          </p:cNvSpPr>
          <p:nvPr>
            <p:ph type="dt" sz="half" idx="10"/>
          </p:nvPr>
        </p:nvSpPr>
        <p:spPr>
          <a:xfrm>
            <a:off x="7013448" y="6355080"/>
            <a:ext cx="4352544" cy="365125"/>
          </a:xfrm>
        </p:spPr>
        <p:txBody>
          <a:bodyPr/>
          <a:lstStyle>
            <a:lvl1pPr>
              <a:defRPr/>
            </a:lvl1pPr>
          </a:lstStyle>
          <a:p>
            <a:pPr>
              <a:defRPr/>
            </a:pPr>
            <a:r>
              <a:rPr lang="en-US" dirty="0">
                <a:solidFill>
                  <a:prstClr val="black"/>
                </a:solidFill>
              </a:rPr>
              <a:t>20XX</a:t>
            </a:r>
          </a:p>
        </p:txBody>
      </p:sp>
      <p:sp>
        <p:nvSpPr>
          <p:cNvPr id="9" name="Slide Number Placeholder 5">
            <a:extLst>
              <a:ext uri="{FF2B5EF4-FFF2-40B4-BE49-F238E27FC236}">
                <a16:creationId xmlns:a16="http://schemas.microsoft.com/office/drawing/2014/main" id="{3DC3E33A-8A0A-4767-A4D9-CD8956379305}"/>
              </a:ext>
            </a:extLst>
          </p:cNvPr>
          <p:cNvSpPr>
            <a:spLocks noGrp="1"/>
          </p:cNvSpPr>
          <p:nvPr>
            <p:ph type="sldNum" sz="quarter" idx="12"/>
          </p:nvPr>
        </p:nvSpPr>
        <p:spPr>
          <a:xfrm>
            <a:off x="11365992" y="6356350"/>
            <a:ext cx="630936"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6D940D-6D44-4DF9-9322-B4B11F7EDCD0}" type="slidenum">
              <a:rPr kumimoji="0" lang="en-US" sz="1050" b="0" i="0" u="none" strike="noStrike" kern="1200" cap="none" spc="0" normalizeH="0" baseline="0" noProof="0" smtClean="0">
                <a:ln>
                  <a:noFill/>
                </a:ln>
                <a:solidFill>
                  <a:prstClr val="black"/>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50" b="0" i="0" u="none" strike="noStrike" kern="1200" cap="none" spc="0" normalizeH="0" baseline="0" noProof="0" dirty="0">
              <a:ln>
                <a:noFill/>
              </a:ln>
              <a:solidFill>
                <a:prstClr val="black"/>
              </a:solidFill>
              <a:effectLst/>
              <a:uLnTx/>
              <a:uFillTx/>
              <a:latin typeface="Avenir Next LT Pro"/>
              <a:ea typeface="+mn-ea"/>
              <a:cs typeface="+mn-cs"/>
            </a:endParaRPr>
          </a:p>
        </p:txBody>
      </p:sp>
    </p:spTree>
    <p:extLst>
      <p:ext uri="{BB962C8B-B14F-4D97-AF65-F5344CB8AC3E}">
        <p14:creationId xmlns:p14="http://schemas.microsoft.com/office/powerpoint/2010/main" val="17999301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Break">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46EB31F-C5DF-49FF-8DEA-86AC0C1860A0}"/>
              </a:ext>
              <a:ext uri="{C183D7F6-B498-43B3-948B-1728B52AA6E4}">
                <adec:decorative xmlns:adec="http://schemas.microsoft.com/office/drawing/2017/decorative" xmlns="" val="1"/>
              </a:ext>
            </a:extLst>
          </p:cNvPr>
          <p:cNvSpPr/>
          <p:nvPr userDrawn="1"/>
        </p:nvSpPr>
        <p:spPr>
          <a:xfrm>
            <a:off x="1" y="0"/>
            <a:ext cx="7086599" cy="45339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CAB4C3"/>
              </a:solidFill>
              <a:effectLst/>
              <a:uLnTx/>
              <a:uFillTx/>
              <a:latin typeface="Avenir Next LT Pro"/>
              <a:ea typeface="+mn-ea"/>
              <a:cs typeface="+mn-cs"/>
            </a:endParaRPr>
          </a:p>
        </p:txBody>
      </p:sp>
      <p:sp>
        <p:nvSpPr>
          <p:cNvPr id="4" name="Title 1">
            <a:extLst>
              <a:ext uri="{FF2B5EF4-FFF2-40B4-BE49-F238E27FC236}">
                <a16:creationId xmlns:a16="http://schemas.microsoft.com/office/drawing/2014/main" id="{ACFE912F-46EC-49B0-9C9A-DE9CBDF9FBBF}"/>
              </a:ext>
            </a:extLst>
          </p:cNvPr>
          <p:cNvSpPr>
            <a:spLocks noGrp="1"/>
          </p:cNvSpPr>
          <p:nvPr>
            <p:ph type="ctrTitle"/>
          </p:nvPr>
        </p:nvSpPr>
        <p:spPr>
          <a:xfrm>
            <a:off x="649045" y="753035"/>
            <a:ext cx="5945393" cy="2366683"/>
          </a:xfrm>
        </p:spPr>
        <p:txBody>
          <a:bodyPr>
            <a:normAutofit/>
          </a:bodyPr>
          <a:lstStyle>
            <a:lvl1pPr>
              <a:defRPr spc="-20" baseline="0">
                <a:solidFill>
                  <a:schemeClr val="bg1"/>
                </a:solidFill>
              </a:defRPr>
            </a:lvl1pPr>
          </a:lstStyle>
          <a:p>
            <a:r>
              <a:rPr lang="en-US" sz="6000"/>
              <a:t>Click to edit Master title style</a:t>
            </a:r>
            <a:endParaRPr lang="en-US" sz="6000" dirty="0"/>
          </a:p>
        </p:txBody>
      </p:sp>
      <p:sp>
        <p:nvSpPr>
          <p:cNvPr id="5" name="Subtitle 2">
            <a:extLst>
              <a:ext uri="{FF2B5EF4-FFF2-40B4-BE49-F238E27FC236}">
                <a16:creationId xmlns:a16="http://schemas.microsoft.com/office/drawing/2014/main" id="{9BF32D81-1E24-45B8-A09D-EEAD404D8F31}"/>
              </a:ext>
            </a:extLst>
          </p:cNvPr>
          <p:cNvSpPr>
            <a:spLocks noGrp="1"/>
          </p:cNvSpPr>
          <p:nvPr>
            <p:ph type="subTitle" idx="1"/>
          </p:nvPr>
        </p:nvSpPr>
        <p:spPr>
          <a:xfrm>
            <a:off x="649045" y="3075868"/>
            <a:ext cx="5945393" cy="1108335"/>
          </a:xfrm>
        </p:spPr>
        <p:txBody>
          <a:bodyPr>
            <a:normAutofit/>
          </a:bodyPr>
          <a:lstStyle>
            <a:lvl1pPr marL="0" indent="0">
              <a:buNone/>
              <a:defRPr sz="2400">
                <a:solidFill>
                  <a:schemeClr val="bg1"/>
                </a:solidFill>
              </a:defRPr>
            </a:lvl1pPr>
          </a:lstStyle>
          <a:p>
            <a:r>
              <a:rPr lang="en-US"/>
              <a:t>Click to edit Master subtitle style</a:t>
            </a:r>
            <a:endParaRPr lang="en-US" dirty="0"/>
          </a:p>
        </p:txBody>
      </p:sp>
      <p:sp>
        <p:nvSpPr>
          <p:cNvPr id="16" name="Picture Placeholder 15">
            <a:extLst>
              <a:ext uri="{FF2B5EF4-FFF2-40B4-BE49-F238E27FC236}">
                <a16:creationId xmlns:a16="http://schemas.microsoft.com/office/drawing/2014/main" id="{9F9C7900-0694-4FDF-B29C-24016C0B9C60}"/>
              </a:ext>
            </a:extLst>
          </p:cNvPr>
          <p:cNvSpPr>
            <a:spLocks noGrp="1"/>
          </p:cNvSpPr>
          <p:nvPr>
            <p:ph type="pic" sz="quarter" idx="14" hasCustomPrompt="1"/>
          </p:nvPr>
        </p:nvSpPr>
        <p:spPr>
          <a:xfrm>
            <a:off x="0" y="4533900"/>
            <a:ext cx="7086598" cy="2324100"/>
          </a:xfrm>
        </p:spPr>
        <p:txBody>
          <a:bodyPr/>
          <a:lstStyle>
            <a:lvl1pPr marL="0" indent="0" algn="l">
              <a:buNone/>
              <a:defRPr/>
            </a:lvl1pPr>
          </a:lstStyle>
          <a:p>
            <a:r>
              <a:rPr lang="en-US" dirty="0"/>
              <a:t>Click to add photo</a:t>
            </a:r>
          </a:p>
        </p:txBody>
      </p:sp>
      <p:sp>
        <p:nvSpPr>
          <p:cNvPr id="8" name="Footer Placeholder 4">
            <a:extLst>
              <a:ext uri="{FF2B5EF4-FFF2-40B4-BE49-F238E27FC236}">
                <a16:creationId xmlns:a16="http://schemas.microsoft.com/office/drawing/2014/main" id="{52F1BABA-5C8C-4693-BD5A-974A171125F5}"/>
              </a:ext>
            </a:extLst>
          </p:cNvPr>
          <p:cNvSpPr>
            <a:spLocks noGrp="1"/>
          </p:cNvSpPr>
          <p:nvPr>
            <p:ph type="ftr" sz="quarter" idx="11"/>
          </p:nvPr>
        </p:nvSpPr>
        <p:spPr>
          <a:xfrm>
            <a:off x="201168" y="6356350"/>
            <a:ext cx="4837176" cy="365125"/>
          </a:xfrm>
        </p:spPr>
        <p:txBody>
          <a:bodyPr/>
          <a:lstStyle>
            <a:lvl1pPr>
              <a:defRPr>
                <a:solidFill>
                  <a:schemeClr val="bg1"/>
                </a:solidFill>
              </a:defRPr>
            </a:lvl1pPr>
          </a:lstStyle>
          <a:p>
            <a:pPr>
              <a:defRPr/>
            </a:pPr>
            <a:r>
              <a:rPr lang="en-US" dirty="0">
                <a:effectLst>
                  <a:outerShdw blurRad="38100" dist="38100" dir="2700000" algn="tl">
                    <a:srgbClr val="000000">
                      <a:alpha val="43137"/>
                    </a:srgbClr>
                  </a:outerShdw>
                </a:effectLst>
              </a:rPr>
              <a:t>Presentation title</a:t>
            </a:r>
          </a:p>
        </p:txBody>
      </p:sp>
      <p:sp>
        <p:nvSpPr>
          <p:cNvPr id="14" name="Picture Placeholder 12">
            <a:extLst>
              <a:ext uri="{FF2B5EF4-FFF2-40B4-BE49-F238E27FC236}">
                <a16:creationId xmlns:a16="http://schemas.microsoft.com/office/drawing/2014/main" id="{D71BA6F2-2182-4910-8DA6-71E5AB274588}"/>
              </a:ext>
            </a:extLst>
          </p:cNvPr>
          <p:cNvSpPr>
            <a:spLocks noGrp="1"/>
          </p:cNvSpPr>
          <p:nvPr>
            <p:ph type="pic" sz="quarter" idx="13" hasCustomPrompt="1"/>
          </p:nvPr>
        </p:nvSpPr>
        <p:spPr>
          <a:xfrm>
            <a:off x="7086600" y="0"/>
            <a:ext cx="5105400" cy="4533900"/>
          </a:xfrm>
        </p:spPr>
        <p:txBody>
          <a:bodyPr/>
          <a:lstStyle>
            <a:lvl1pPr marL="0" indent="0" algn="ctr">
              <a:buNone/>
              <a:defRPr/>
            </a:lvl1pPr>
          </a:lstStyle>
          <a:p>
            <a:r>
              <a:rPr lang="en-US" dirty="0"/>
              <a:t>Click to add photo</a:t>
            </a:r>
          </a:p>
        </p:txBody>
      </p:sp>
      <p:sp>
        <p:nvSpPr>
          <p:cNvPr id="17" name="Picture Placeholder 15">
            <a:extLst>
              <a:ext uri="{FF2B5EF4-FFF2-40B4-BE49-F238E27FC236}">
                <a16:creationId xmlns:a16="http://schemas.microsoft.com/office/drawing/2014/main" id="{83DCD7D2-7B94-48E9-9DCA-E72E1BCE4375}"/>
              </a:ext>
            </a:extLst>
          </p:cNvPr>
          <p:cNvSpPr>
            <a:spLocks noGrp="1"/>
          </p:cNvSpPr>
          <p:nvPr>
            <p:ph type="pic" sz="quarter" idx="15" hasCustomPrompt="1"/>
          </p:nvPr>
        </p:nvSpPr>
        <p:spPr>
          <a:xfrm>
            <a:off x="7086598" y="4533900"/>
            <a:ext cx="5105402" cy="2324100"/>
          </a:xfrm>
        </p:spPr>
        <p:txBody>
          <a:bodyPr/>
          <a:lstStyle>
            <a:lvl1pPr marL="0" indent="0">
              <a:buNone/>
              <a:defRPr/>
            </a:lvl1pPr>
          </a:lstStyle>
          <a:p>
            <a:r>
              <a:rPr lang="en-US" dirty="0"/>
              <a:t>Click to add photo</a:t>
            </a:r>
          </a:p>
        </p:txBody>
      </p:sp>
      <p:sp>
        <p:nvSpPr>
          <p:cNvPr id="10" name="Date Placeholder 3">
            <a:extLst>
              <a:ext uri="{FF2B5EF4-FFF2-40B4-BE49-F238E27FC236}">
                <a16:creationId xmlns:a16="http://schemas.microsoft.com/office/drawing/2014/main" id="{94253B29-520A-4014-A821-4F52F57CBC62}"/>
              </a:ext>
            </a:extLst>
          </p:cNvPr>
          <p:cNvSpPr>
            <a:spLocks noGrp="1"/>
          </p:cNvSpPr>
          <p:nvPr>
            <p:ph type="dt" sz="half" idx="10"/>
          </p:nvPr>
        </p:nvSpPr>
        <p:spPr>
          <a:xfrm>
            <a:off x="7013448" y="6355080"/>
            <a:ext cx="4352544" cy="365125"/>
          </a:xfrm>
        </p:spPr>
        <p:txBody>
          <a:bodyPr/>
          <a:lstStyle>
            <a:lvl1pPr>
              <a:defRPr>
                <a:solidFill>
                  <a:schemeClr val="bg1"/>
                </a:solidFill>
              </a:defRPr>
            </a:lvl1pPr>
          </a:lstStyle>
          <a:p>
            <a:pPr>
              <a:defRPr/>
            </a:pPr>
            <a:r>
              <a:rPr lang="en-US" dirty="0">
                <a:effectLst>
                  <a:outerShdw blurRad="38100" dist="38100" dir="2700000" algn="tl">
                    <a:srgbClr val="000000">
                      <a:alpha val="43137"/>
                    </a:srgbClr>
                  </a:outerShdw>
                </a:effectLst>
              </a:rPr>
              <a:t>20XX</a:t>
            </a:r>
          </a:p>
        </p:txBody>
      </p:sp>
      <p:sp>
        <p:nvSpPr>
          <p:cNvPr id="11" name="Slide Number Placeholder 5">
            <a:extLst>
              <a:ext uri="{FF2B5EF4-FFF2-40B4-BE49-F238E27FC236}">
                <a16:creationId xmlns:a16="http://schemas.microsoft.com/office/drawing/2014/main" id="{46B60DEE-1456-46C0-A3E5-4CAF3E128D5B}"/>
              </a:ext>
            </a:extLst>
          </p:cNvPr>
          <p:cNvSpPr>
            <a:spLocks noGrp="1"/>
          </p:cNvSpPr>
          <p:nvPr>
            <p:ph type="sldNum" sz="quarter" idx="12"/>
          </p:nvPr>
        </p:nvSpPr>
        <p:spPr>
          <a:xfrm>
            <a:off x="11365992" y="6356350"/>
            <a:ext cx="630936" cy="365125"/>
          </a:xfrm>
        </p:spPr>
        <p:txBody>
          <a:bodyPr/>
          <a:lstStyle>
            <a:lvl1pPr>
              <a:defRPr>
                <a:solidFill>
                  <a:schemeClr val="bg1"/>
                </a:solidFill>
              </a:defRPr>
            </a:lvl1pPr>
          </a:lstStyle>
          <a:p>
            <a:pPr>
              <a:defRPr/>
            </a:pPr>
            <a:fld id="{2722F022-211C-4882-844C-086FEA6806AA}" type="slidenum">
              <a:rPr lang="en-US" smtClean="0">
                <a:effectLst>
                  <a:outerShdw blurRad="38100" dist="38100" dir="2700000" algn="tl">
                    <a:srgbClr val="000000">
                      <a:alpha val="43137"/>
                    </a:srgbClr>
                  </a:outerShdw>
                </a:effectLst>
              </a:rPr>
              <a:pPr>
                <a:defRPr/>
              </a:pPr>
              <a:t>‹#›</a:t>
            </a:fld>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5784073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4F4DD58-525D-4728-A769-9F38711D57DA}"/>
              </a:ext>
              <a:ext uri="{C183D7F6-B498-43B3-948B-1728B52AA6E4}">
                <adec:decorative xmlns:adec="http://schemas.microsoft.com/office/drawing/2017/decorative" xmlns="" val="1"/>
              </a:ext>
            </a:extLst>
          </p:cNvPr>
          <p:cNvSpPr/>
          <p:nvPr userDrawn="1"/>
        </p:nvSpPr>
        <p:spPr>
          <a:xfrm>
            <a:off x="0" y="0"/>
            <a:ext cx="3048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venir Next LT Pro"/>
              <a:ea typeface="+mn-ea"/>
              <a:cs typeface="+mn-cs"/>
            </a:endParaRPr>
          </a:p>
        </p:txBody>
      </p:sp>
      <p:sp>
        <p:nvSpPr>
          <p:cNvPr id="4" name="Title 3">
            <a:extLst>
              <a:ext uri="{FF2B5EF4-FFF2-40B4-BE49-F238E27FC236}">
                <a16:creationId xmlns:a16="http://schemas.microsoft.com/office/drawing/2014/main" id="{C1F862FE-7A72-432B-9888-FB389D35BDF2}"/>
              </a:ext>
            </a:extLst>
          </p:cNvPr>
          <p:cNvSpPr>
            <a:spLocks noGrp="1"/>
          </p:cNvSpPr>
          <p:nvPr>
            <p:ph type="title" hasCustomPrompt="1"/>
          </p:nvPr>
        </p:nvSpPr>
        <p:spPr>
          <a:xfrm>
            <a:off x="331788" y="875030"/>
            <a:ext cx="2384425" cy="5068570"/>
          </a:xfrm>
        </p:spPr>
        <p:txBody>
          <a:bodyPr/>
          <a:lstStyle>
            <a:lvl1pPr>
              <a:lnSpc>
                <a:spcPct val="100000"/>
              </a:lnSpc>
              <a:defRPr spc="-20" baseline="0">
                <a:solidFill>
                  <a:schemeClr val="bg1"/>
                </a:solidFill>
              </a:defRPr>
            </a:lvl1pPr>
          </a:lstStyle>
          <a:p>
            <a:r>
              <a:rPr lang="en-US" dirty="0"/>
              <a:t>Click  to add text</a:t>
            </a:r>
          </a:p>
        </p:txBody>
      </p:sp>
      <p:sp>
        <p:nvSpPr>
          <p:cNvPr id="13" name="Footer Placeholder 4">
            <a:extLst>
              <a:ext uri="{FF2B5EF4-FFF2-40B4-BE49-F238E27FC236}">
                <a16:creationId xmlns:a16="http://schemas.microsoft.com/office/drawing/2014/main" id="{A256B58A-EC2F-48AB-BF2D-AB678AF0C027}"/>
              </a:ext>
            </a:extLst>
          </p:cNvPr>
          <p:cNvSpPr>
            <a:spLocks noGrp="1"/>
          </p:cNvSpPr>
          <p:nvPr>
            <p:ph type="ftr" sz="quarter" idx="11"/>
          </p:nvPr>
        </p:nvSpPr>
        <p:spPr>
          <a:xfrm>
            <a:off x="199277" y="6356350"/>
            <a:ext cx="2771138" cy="365125"/>
          </a:xfrm>
        </p:spPr>
        <p:txBody>
          <a:bodyPr/>
          <a:lstStyle>
            <a:lvl1pPr>
              <a:defRPr>
                <a:solidFill>
                  <a:schemeClr val="bg1"/>
                </a:solidFill>
              </a:defRPr>
            </a:lvl1pPr>
          </a:lstStyle>
          <a:p>
            <a:pPr>
              <a:defRPr/>
            </a:pPr>
            <a:r>
              <a:rPr lang="en-US" dirty="0"/>
              <a:t>Presentation title</a:t>
            </a:r>
          </a:p>
        </p:txBody>
      </p:sp>
      <p:sp>
        <p:nvSpPr>
          <p:cNvPr id="3" name="Content Placeholder 2">
            <a:extLst>
              <a:ext uri="{FF2B5EF4-FFF2-40B4-BE49-F238E27FC236}">
                <a16:creationId xmlns:a16="http://schemas.microsoft.com/office/drawing/2014/main" id="{99D33DA1-34CB-434E-99AF-EA31D28A1941}"/>
              </a:ext>
            </a:extLst>
          </p:cNvPr>
          <p:cNvSpPr>
            <a:spLocks noGrp="1"/>
          </p:cNvSpPr>
          <p:nvPr>
            <p:ph sz="quarter" idx="14" hasCustomPrompt="1"/>
          </p:nvPr>
        </p:nvSpPr>
        <p:spPr>
          <a:xfrm>
            <a:off x="3302000" y="876300"/>
            <a:ext cx="8607425" cy="4749800"/>
          </a:xfrm>
        </p:spPr>
        <p:txBody>
          <a:bodyPr/>
          <a:lstStyle>
            <a:lvl1pPr>
              <a:defRPr/>
            </a:lvl1pPr>
          </a:lstStyle>
          <a:p>
            <a:pPr lvl="0"/>
            <a:r>
              <a:rPr lang="en-US" dirty="0"/>
              <a:t>Click to add content</a:t>
            </a:r>
          </a:p>
        </p:txBody>
      </p:sp>
      <p:sp>
        <p:nvSpPr>
          <p:cNvPr id="14" name="Date Placeholder 3">
            <a:extLst>
              <a:ext uri="{FF2B5EF4-FFF2-40B4-BE49-F238E27FC236}">
                <a16:creationId xmlns:a16="http://schemas.microsoft.com/office/drawing/2014/main" id="{DB48D9BB-04DF-4542-8DF6-C4C78753805D}"/>
              </a:ext>
            </a:extLst>
          </p:cNvPr>
          <p:cNvSpPr>
            <a:spLocks noGrp="1"/>
          </p:cNvSpPr>
          <p:nvPr>
            <p:ph type="dt" sz="half" idx="10"/>
          </p:nvPr>
        </p:nvSpPr>
        <p:spPr>
          <a:xfrm>
            <a:off x="7013448" y="6355080"/>
            <a:ext cx="4352544" cy="365125"/>
          </a:xfrm>
        </p:spPr>
        <p:txBody>
          <a:bodyPr/>
          <a:lstStyle>
            <a:lvl1pPr>
              <a:defRPr/>
            </a:lvl1pPr>
          </a:lstStyle>
          <a:p>
            <a:pPr>
              <a:defRPr/>
            </a:pPr>
            <a:r>
              <a:rPr lang="en-US" dirty="0">
                <a:solidFill>
                  <a:prstClr val="black"/>
                </a:solidFill>
              </a:rPr>
              <a:t>20XX</a:t>
            </a:r>
          </a:p>
        </p:txBody>
      </p:sp>
      <p:sp>
        <p:nvSpPr>
          <p:cNvPr id="15" name="Slide Number Placeholder 5">
            <a:extLst>
              <a:ext uri="{FF2B5EF4-FFF2-40B4-BE49-F238E27FC236}">
                <a16:creationId xmlns:a16="http://schemas.microsoft.com/office/drawing/2014/main" id="{F22742E1-6009-4FFB-A391-37B987F53002}"/>
              </a:ext>
            </a:extLst>
          </p:cNvPr>
          <p:cNvSpPr>
            <a:spLocks noGrp="1"/>
          </p:cNvSpPr>
          <p:nvPr>
            <p:ph type="sldNum" sz="quarter" idx="12"/>
          </p:nvPr>
        </p:nvSpPr>
        <p:spPr>
          <a:xfrm>
            <a:off x="11365992" y="6356350"/>
            <a:ext cx="630936"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B786C7-B8F9-4072-AAAA-17258464D730}" type="slidenum">
              <a:rPr kumimoji="0" lang="en-US" sz="1050" b="0" i="0" u="none" strike="noStrike" kern="1200" cap="none" spc="0" normalizeH="0" baseline="0" noProof="0" smtClean="0">
                <a:ln>
                  <a:noFill/>
                </a:ln>
                <a:solidFill>
                  <a:prstClr val="black"/>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50" b="0" i="0" u="none" strike="noStrike" kern="1200" cap="none" spc="0" normalizeH="0" baseline="0" noProof="0" dirty="0">
              <a:ln>
                <a:noFill/>
              </a:ln>
              <a:solidFill>
                <a:prstClr val="black"/>
              </a:solidFill>
              <a:effectLst/>
              <a:uLnTx/>
              <a:uFillTx/>
              <a:latin typeface="Avenir Next LT Pro"/>
              <a:ea typeface="+mn-ea"/>
              <a:cs typeface="+mn-cs"/>
            </a:endParaRPr>
          </a:p>
        </p:txBody>
      </p:sp>
    </p:spTree>
    <p:extLst>
      <p:ext uri="{BB962C8B-B14F-4D97-AF65-F5344CB8AC3E}">
        <p14:creationId xmlns:p14="http://schemas.microsoft.com/office/powerpoint/2010/main" val="35892165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83FEABB-56CC-491D-830B-02C0466DABB6}"/>
              </a:ext>
              <a:ext uri="{C183D7F6-B498-43B3-948B-1728B52AA6E4}">
                <adec:decorative xmlns:adec="http://schemas.microsoft.com/office/drawing/2017/decorative" xmlns="" val="1"/>
              </a:ext>
            </a:extLst>
          </p:cNvPr>
          <p:cNvSpPr/>
          <p:nvPr userDrawn="1"/>
        </p:nvSpPr>
        <p:spPr>
          <a:xfrm>
            <a:off x="0" y="0"/>
            <a:ext cx="3048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venir Next LT Pro"/>
              <a:ea typeface="+mn-ea"/>
              <a:cs typeface="+mn-cs"/>
            </a:endParaRPr>
          </a:p>
        </p:txBody>
      </p:sp>
      <p:sp>
        <p:nvSpPr>
          <p:cNvPr id="4" name="Title 3">
            <a:extLst>
              <a:ext uri="{FF2B5EF4-FFF2-40B4-BE49-F238E27FC236}">
                <a16:creationId xmlns:a16="http://schemas.microsoft.com/office/drawing/2014/main" id="{34F3EF5A-453C-4D68-BA86-2FB1DE61C17C}"/>
              </a:ext>
            </a:extLst>
          </p:cNvPr>
          <p:cNvSpPr>
            <a:spLocks noGrp="1"/>
          </p:cNvSpPr>
          <p:nvPr>
            <p:ph type="title" hasCustomPrompt="1"/>
          </p:nvPr>
        </p:nvSpPr>
        <p:spPr>
          <a:xfrm>
            <a:off x="331787" y="996950"/>
            <a:ext cx="2384425" cy="4946650"/>
          </a:xfrm>
        </p:spPr>
        <p:txBody>
          <a:bodyPr/>
          <a:lstStyle>
            <a:lvl1pPr>
              <a:lnSpc>
                <a:spcPct val="100000"/>
              </a:lnSpc>
              <a:defRPr spc="-20" baseline="0">
                <a:solidFill>
                  <a:schemeClr val="bg1"/>
                </a:solidFill>
              </a:defRPr>
            </a:lvl1pPr>
          </a:lstStyle>
          <a:p>
            <a:r>
              <a:rPr lang="en-US" dirty="0"/>
              <a:t>Click  to add text</a:t>
            </a:r>
          </a:p>
        </p:txBody>
      </p:sp>
      <p:sp>
        <p:nvSpPr>
          <p:cNvPr id="9" name="Footer Placeholder 4">
            <a:extLst>
              <a:ext uri="{FF2B5EF4-FFF2-40B4-BE49-F238E27FC236}">
                <a16:creationId xmlns:a16="http://schemas.microsoft.com/office/drawing/2014/main" id="{59321BA0-41E1-404D-9063-DF281D1865F3}"/>
              </a:ext>
            </a:extLst>
          </p:cNvPr>
          <p:cNvSpPr>
            <a:spLocks noGrp="1"/>
          </p:cNvSpPr>
          <p:nvPr>
            <p:ph type="ftr" sz="quarter" idx="11"/>
          </p:nvPr>
        </p:nvSpPr>
        <p:spPr>
          <a:xfrm>
            <a:off x="199277" y="6356350"/>
            <a:ext cx="2771138" cy="365125"/>
          </a:xfrm>
        </p:spPr>
        <p:txBody>
          <a:bodyPr/>
          <a:lstStyle>
            <a:lvl1pPr>
              <a:defRPr>
                <a:solidFill>
                  <a:schemeClr val="bg1"/>
                </a:solidFill>
              </a:defRPr>
            </a:lvl1pPr>
          </a:lstStyle>
          <a:p>
            <a:pPr>
              <a:defRPr/>
            </a:pPr>
            <a:r>
              <a:rPr lang="en-US" dirty="0"/>
              <a:t>Presentation title</a:t>
            </a:r>
          </a:p>
        </p:txBody>
      </p:sp>
      <p:sp>
        <p:nvSpPr>
          <p:cNvPr id="3" name="Content Placeholder 2">
            <a:extLst>
              <a:ext uri="{FF2B5EF4-FFF2-40B4-BE49-F238E27FC236}">
                <a16:creationId xmlns:a16="http://schemas.microsoft.com/office/drawing/2014/main" id="{3671CEA4-8F84-4893-8A45-28DB0AE2068C}"/>
              </a:ext>
            </a:extLst>
          </p:cNvPr>
          <p:cNvSpPr>
            <a:spLocks noGrp="1"/>
          </p:cNvSpPr>
          <p:nvPr>
            <p:ph sz="quarter" idx="14" hasCustomPrompt="1"/>
          </p:nvPr>
        </p:nvSpPr>
        <p:spPr>
          <a:xfrm>
            <a:off x="3422650" y="996950"/>
            <a:ext cx="8367713" cy="4545013"/>
          </a:xfrm>
        </p:spPr>
        <p:txBody>
          <a:bodyPr/>
          <a:lstStyle>
            <a:lvl1pPr>
              <a:defRPr/>
            </a:lvl1pPr>
          </a:lstStyle>
          <a:p>
            <a:pPr lvl="0"/>
            <a:r>
              <a:rPr lang="en-US" dirty="0"/>
              <a:t>Click to add content</a:t>
            </a:r>
          </a:p>
        </p:txBody>
      </p:sp>
      <p:sp>
        <p:nvSpPr>
          <p:cNvPr id="10" name="Date Placeholder 3">
            <a:extLst>
              <a:ext uri="{FF2B5EF4-FFF2-40B4-BE49-F238E27FC236}">
                <a16:creationId xmlns:a16="http://schemas.microsoft.com/office/drawing/2014/main" id="{C99D2EA6-8453-4240-88D1-460E269D8884}"/>
              </a:ext>
            </a:extLst>
          </p:cNvPr>
          <p:cNvSpPr>
            <a:spLocks noGrp="1"/>
          </p:cNvSpPr>
          <p:nvPr>
            <p:ph type="dt" sz="half" idx="10"/>
          </p:nvPr>
        </p:nvSpPr>
        <p:spPr>
          <a:xfrm>
            <a:off x="7013448" y="6355080"/>
            <a:ext cx="4352544" cy="365125"/>
          </a:xfrm>
        </p:spPr>
        <p:txBody>
          <a:bodyPr/>
          <a:lstStyle>
            <a:lvl1pPr>
              <a:defRPr/>
            </a:lvl1pPr>
          </a:lstStyle>
          <a:p>
            <a:pPr>
              <a:defRPr/>
            </a:pPr>
            <a:r>
              <a:rPr lang="en-US" dirty="0">
                <a:solidFill>
                  <a:prstClr val="black"/>
                </a:solidFill>
              </a:rPr>
              <a:t>20XX</a:t>
            </a:r>
          </a:p>
        </p:txBody>
      </p:sp>
      <p:sp>
        <p:nvSpPr>
          <p:cNvPr id="11" name="Slide Number Placeholder 5">
            <a:extLst>
              <a:ext uri="{FF2B5EF4-FFF2-40B4-BE49-F238E27FC236}">
                <a16:creationId xmlns:a16="http://schemas.microsoft.com/office/drawing/2014/main" id="{02DD4984-9B40-488F-B903-2E0419551F49}"/>
              </a:ext>
            </a:extLst>
          </p:cNvPr>
          <p:cNvSpPr>
            <a:spLocks noGrp="1"/>
          </p:cNvSpPr>
          <p:nvPr>
            <p:ph type="sldNum" sz="quarter" idx="12"/>
          </p:nvPr>
        </p:nvSpPr>
        <p:spPr>
          <a:xfrm>
            <a:off x="11365992" y="6356350"/>
            <a:ext cx="630936"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B786C7-B8F9-4072-AAAA-17258464D730}" type="slidenum">
              <a:rPr kumimoji="0" lang="en-US" sz="1050" b="0" i="0" u="none" strike="noStrike" kern="1200" cap="none" spc="0" normalizeH="0" baseline="0" noProof="0" smtClean="0">
                <a:ln>
                  <a:noFill/>
                </a:ln>
                <a:solidFill>
                  <a:prstClr val="black"/>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50" b="0" i="0" u="none" strike="noStrike" kern="1200" cap="none" spc="0" normalizeH="0" baseline="0" noProof="0" dirty="0">
              <a:ln>
                <a:noFill/>
              </a:ln>
              <a:solidFill>
                <a:prstClr val="black"/>
              </a:solidFill>
              <a:effectLst/>
              <a:uLnTx/>
              <a:uFillTx/>
              <a:latin typeface="Avenir Next LT Pro"/>
              <a:ea typeface="+mn-ea"/>
              <a:cs typeface="+mn-cs"/>
            </a:endParaRPr>
          </a:p>
        </p:txBody>
      </p:sp>
    </p:spTree>
    <p:extLst>
      <p:ext uri="{BB962C8B-B14F-4D97-AF65-F5344CB8AC3E}">
        <p14:creationId xmlns:p14="http://schemas.microsoft.com/office/powerpoint/2010/main" val="17737591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6" name="Picture Placeholder 22">
            <a:extLst>
              <a:ext uri="{FF2B5EF4-FFF2-40B4-BE49-F238E27FC236}">
                <a16:creationId xmlns:a16="http://schemas.microsoft.com/office/drawing/2014/main" id="{AD3C5B21-C400-4C50-8684-59543CDC43F2}"/>
              </a:ext>
            </a:extLst>
          </p:cNvPr>
          <p:cNvSpPr>
            <a:spLocks noGrp="1"/>
          </p:cNvSpPr>
          <p:nvPr>
            <p:ph type="pic" sz="quarter" idx="13" hasCustomPrompt="1"/>
          </p:nvPr>
        </p:nvSpPr>
        <p:spPr>
          <a:xfrm>
            <a:off x="-2" y="0"/>
            <a:ext cx="12192000" cy="6858000"/>
          </a:xfrm>
          <a:noFill/>
        </p:spPr>
        <p:txBody>
          <a:bodyPr/>
          <a:lstStyle>
            <a:lvl1pPr marL="0" indent="0" algn="ctr">
              <a:buNone/>
              <a:defRPr/>
            </a:lvl1pPr>
          </a:lstStyle>
          <a:p>
            <a:r>
              <a:rPr lang="en-US" dirty="0"/>
              <a:t>Click to add photo</a:t>
            </a:r>
          </a:p>
        </p:txBody>
      </p:sp>
      <p:sp>
        <p:nvSpPr>
          <p:cNvPr id="17" name="Title 1">
            <a:extLst>
              <a:ext uri="{FF2B5EF4-FFF2-40B4-BE49-F238E27FC236}">
                <a16:creationId xmlns:a16="http://schemas.microsoft.com/office/drawing/2014/main" id="{F81B040C-8943-4433-BFE9-AFB1F7C9ED4F}"/>
              </a:ext>
            </a:extLst>
          </p:cNvPr>
          <p:cNvSpPr>
            <a:spLocks noGrp="1"/>
          </p:cNvSpPr>
          <p:nvPr>
            <p:ph type="ctrTitle"/>
          </p:nvPr>
        </p:nvSpPr>
        <p:spPr>
          <a:xfrm>
            <a:off x="1177636" y="-2"/>
            <a:ext cx="11014364" cy="4100947"/>
          </a:xfrm>
          <a:gradFill>
            <a:gsLst>
              <a:gs pos="77000">
                <a:srgbClr val="000000">
                  <a:alpha val="30000"/>
                </a:srgbClr>
              </a:gs>
              <a:gs pos="38000">
                <a:srgbClr val="000000">
                  <a:alpha val="20000"/>
                </a:srgbClr>
              </a:gs>
              <a:gs pos="0">
                <a:srgbClr val="000000">
                  <a:alpha val="0"/>
                </a:srgbClr>
              </a:gs>
              <a:gs pos="20000">
                <a:srgbClr val="000000">
                  <a:alpha val="0"/>
                </a:srgbClr>
              </a:gs>
              <a:gs pos="100000">
                <a:srgbClr val="000000">
                  <a:alpha val="30000"/>
                </a:srgbClr>
              </a:gs>
            </a:gsLst>
            <a:lin ang="21594000" scaled="0"/>
          </a:gradFill>
        </p:spPr>
        <p:txBody>
          <a:bodyPr rIns="731520">
            <a:normAutofit/>
          </a:bodyPr>
          <a:lstStyle>
            <a:lvl1pPr algn="r">
              <a:defRPr sz="6000">
                <a:solidFill>
                  <a:schemeClr val="bg1"/>
                </a:solidFill>
              </a:defRPr>
            </a:lvl1pPr>
          </a:lstStyle>
          <a:p>
            <a:pPr algn="r"/>
            <a:r>
              <a:rPr lang="en-US">
                <a:solidFill>
                  <a:srgbClr val="FFFFFF"/>
                </a:solidFill>
                <a:effectLst>
                  <a:outerShdw blurRad="38100" dist="38100" dir="2700000" algn="tl">
                    <a:srgbClr val="000000">
                      <a:alpha val="43137"/>
                    </a:srgbClr>
                  </a:outerShdw>
                </a:effectLst>
              </a:rPr>
              <a:t>Click to edit Master title style</a:t>
            </a:r>
            <a:endParaRPr lang="en-US" dirty="0">
              <a:solidFill>
                <a:srgbClr val="FFFFFF"/>
              </a:solidFill>
              <a:effectLst>
                <a:outerShdw blurRad="38100" dist="38100" dir="2700000" algn="tl">
                  <a:srgbClr val="000000">
                    <a:alpha val="43137"/>
                  </a:srgbClr>
                </a:outerShdw>
              </a:effectLst>
            </a:endParaRPr>
          </a:p>
        </p:txBody>
      </p:sp>
      <p:sp>
        <p:nvSpPr>
          <p:cNvPr id="18" name="Subtitle 2">
            <a:extLst>
              <a:ext uri="{FF2B5EF4-FFF2-40B4-BE49-F238E27FC236}">
                <a16:creationId xmlns:a16="http://schemas.microsoft.com/office/drawing/2014/main" id="{741A6711-44B3-4723-90E5-802B2DBD8616}"/>
              </a:ext>
            </a:extLst>
          </p:cNvPr>
          <p:cNvSpPr>
            <a:spLocks noGrp="1"/>
          </p:cNvSpPr>
          <p:nvPr>
            <p:ph type="subTitle" idx="1"/>
          </p:nvPr>
        </p:nvSpPr>
        <p:spPr>
          <a:xfrm>
            <a:off x="3241963" y="4089656"/>
            <a:ext cx="8950035" cy="2796566"/>
          </a:xfrm>
          <a:gradFill>
            <a:gsLst>
              <a:gs pos="77000">
                <a:srgbClr val="000000">
                  <a:alpha val="30000"/>
                </a:srgbClr>
              </a:gs>
              <a:gs pos="33000">
                <a:srgbClr val="000000">
                  <a:alpha val="20000"/>
                </a:srgbClr>
              </a:gs>
              <a:gs pos="0">
                <a:srgbClr val="000000">
                  <a:alpha val="0"/>
                </a:srgbClr>
              </a:gs>
              <a:gs pos="100000">
                <a:srgbClr val="000000">
                  <a:alpha val="30000"/>
                </a:srgbClr>
              </a:gs>
            </a:gsLst>
            <a:lin ang="21594000" scaled="0"/>
          </a:gradFill>
        </p:spPr>
        <p:txBody>
          <a:bodyPr tIns="640080" rIns="731520" anchor="t">
            <a:normAutofit/>
          </a:bodyPr>
          <a:lstStyle>
            <a:lvl1pPr marL="0" indent="0" algn="r">
              <a:buNone/>
              <a:defRPr sz="2800" b="1" baseline="0">
                <a:solidFill>
                  <a:schemeClr val="bg1"/>
                </a:solidFill>
              </a:defRPr>
            </a:lvl1pPr>
          </a:lstStyle>
          <a:p>
            <a:pPr algn="r"/>
            <a:r>
              <a:rPr lang="en-US">
                <a:solidFill>
                  <a:srgbClr val="FFFFFF"/>
                </a:solidFill>
                <a:effectLst>
                  <a:outerShdw blurRad="38100" dist="38100" dir="2700000" algn="tl">
                    <a:srgbClr val="000000">
                      <a:alpha val="43137"/>
                    </a:srgbClr>
                  </a:outerShdw>
                </a:effectLst>
              </a:rPr>
              <a:t>Click to edit Master subtitle style</a:t>
            </a:r>
            <a:endParaRPr lang="en-US" dirty="0">
              <a:solidFill>
                <a:srgbClr val="FFFFFF"/>
              </a:solidFill>
              <a:effectLst>
                <a:outerShdw blurRad="38100" dist="38100" dir="2700000" algn="tl">
                  <a:srgbClr val="000000">
                    <a:alpha val="43137"/>
                  </a:srgbClr>
                </a:outerShdw>
              </a:effectLst>
            </a:endParaRPr>
          </a:p>
        </p:txBody>
      </p:sp>
      <p:sp>
        <p:nvSpPr>
          <p:cNvPr id="19" name="Footer Placeholder 4">
            <a:extLst>
              <a:ext uri="{FF2B5EF4-FFF2-40B4-BE49-F238E27FC236}">
                <a16:creationId xmlns:a16="http://schemas.microsoft.com/office/drawing/2014/main" id="{B79A2161-66FE-4C11-AD83-5824307CBD6F}"/>
              </a:ext>
            </a:extLst>
          </p:cNvPr>
          <p:cNvSpPr>
            <a:spLocks noGrp="1"/>
          </p:cNvSpPr>
          <p:nvPr>
            <p:ph type="ftr" sz="quarter" idx="11"/>
          </p:nvPr>
        </p:nvSpPr>
        <p:spPr>
          <a:xfrm>
            <a:off x="201168" y="6356350"/>
            <a:ext cx="4837176" cy="365125"/>
          </a:xfrm>
        </p:spPr>
        <p:txBody>
          <a:bodyPr/>
          <a:lstStyle>
            <a:lvl1pPr>
              <a:defRPr>
                <a:solidFill>
                  <a:schemeClr val="bg1"/>
                </a:solidFill>
              </a:defRPr>
            </a:lvl1pPr>
          </a:lstStyle>
          <a:p>
            <a:pPr>
              <a:defRPr/>
            </a:pPr>
            <a:r>
              <a:rPr lang="en-US" dirty="0">
                <a:effectLst>
                  <a:outerShdw blurRad="38100" dist="38100" dir="2700000" algn="tl">
                    <a:srgbClr val="000000">
                      <a:alpha val="43137"/>
                    </a:srgbClr>
                  </a:outerShdw>
                </a:effectLst>
              </a:rPr>
              <a:t>Presentation title</a:t>
            </a:r>
          </a:p>
        </p:txBody>
      </p:sp>
      <p:sp>
        <p:nvSpPr>
          <p:cNvPr id="20" name="Date Placeholder 3">
            <a:extLst>
              <a:ext uri="{FF2B5EF4-FFF2-40B4-BE49-F238E27FC236}">
                <a16:creationId xmlns:a16="http://schemas.microsoft.com/office/drawing/2014/main" id="{91399727-F37D-4748-90E8-B5B6F5312FF1}"/>
              </a:ext>
            </a:extLst>
          </p:cNvPr>
          <p:cNvSpPr>
            <a:spLocks noGrp="1"/>
          </p:cNvSpPr>
          <p:nvPr>
            <p:ph type="dt" sz="half" idx="10"/>
          </p:nvPr>
        </p:nvSpPr>
        <p:spPr>
          <a:xfrm>
            <a:off x="7013448" y="6355080"/>
            <a:ext cx="4352544" cy="365125"/>
          </a:xfrm>
        </p:spPr>
        <p:txBody>
          <a:bodyPr/>
          <a:lstStyle>
            <a:lvl1pPr>
              <a:defRPr>
                <a:solidFill>
                  <a:schemeClr val="bg1"/>
                </a:solidFill>
              </a:defRPr>
            </a:lvl1pPr>
          </a:lstStyle>
          <a:p>
            <a:pPr>
              <a:defRPr/>
            </a:pPr>
            <a:r>
              <a:rPr lang="en-US" dirty="0">
                <a:effectLst>
                  <a:outerShdw blurRad="38100" dist="38100" dir="2700000" algn="tl">
                    <a:srgbClr val="000000">
                      <a:alpha val="43137"/>
                    </a:srgbClr>
                  </a:outerShdw>
                </a:effectLst>
              </a:rPr>
              <a:t>20XX</a:t>
            </a:r>
          </a:p>
        </p:txBody>
      </p:sp>
      <p:sp>
        <p:nvSpPr>
          <p:cNvPr id="21" name="Slide Number Placeholder 5">
            <a:extLst>
              <a:ext uri="{FF2B5EF4-FFF2-40B4-BE49-F238E27FC236}">
                <a16:creationId xmlns:a16="http://schemas.microsoft.com/office/drawing/2014/main" id="{B9DE4FD1-0950-4A6A-8167-F0E9C622D106}"/>
              </a:ext>
            </a:extLst>
          </p:cNvPr>
          <p:cNvSpPr>
            <a:spLocks noGrp="1"/>
          </p:cNvSpPr>
          <p:nvPr>
            <p:ph type="sldNum" sz="quarter" idx="12"/>
          </p:nvPr>
        </p:nvSpPr>
        <p:spPr>
          <a:xfrm>
            <a:off x="11365992" y="6356350"/>
            <a:ext cx="630936" cy="365125"/>
          </a:xfrm>
        </p:spPr>
        <p:txBody>
          <a:bodyPr/>
          <a:lstStyle>
            <a:lvl1pPr>
              <a:defRPr>
                <a:solidFill>
                  <a:schemeClr val="bg1"/>
                </a:solidFill>
              </a:defRPr>
            </a:lvl1pPr>
          </a:lstStyle>
          <a:p>
            <a:pPr>
              <a:defRPr/>
            </a:pPr>
            <a:fld id="{CD6D940D-6D44-4DF9-9322-B4B11F7EDCD0}" type="slidenum">
              <a:rPr lang="en-US" smtClean="0">
                <a:effectLst>
                  <a:outerShdw blurRad="38100" dist="38100" dir="2700000" algn="tl">
                    <a:srgbClr val="000000">
                      <a:alpha val="43137"/>
                    </a:srgbClr>
                  </a:outerShdw>
                </a:effectLst>
              </a:rPr>
              <a:pPr>
                <a:defRPr/>
              </a:pPr>
              <a:t>‹#›</a:t>
            </a:fld>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0670471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am">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4A42DEE-636F-4A79-B56A-5AF989E1FDC5}"/>
              </a:ext>
              <a:ext uri="{C183D7F6-B498-43B3-948B-1728B52AA6E4}">
                <adec:decorative xmlns:adec="http://schemas.microsoft.com/office/drawing/2017/decorative" xmlns="" val="1"/>
              </a:ext>
            </a:extLst>
          </p:cNvPr>
          <p:cNvSpPr/>
          <p:nvPr userDrawn="1"/>
        </p:nvSpPr>
        <p:spPr>
          <a:xfrm>
            <a:off x="0" y="0"/>
            <a:ext cx="12192000" cy="115046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venir Next LT Pro"/>
              <a:ea typeface="+mn-ea"/>
              <a:cs typeface="+mn-cs"/>
            </a:endParaRPr>
          </a:p>
        </p:txBody>
      </p:sp>
      <p:sp>
        <p:nvSpPr>
          <p:cNvPr id="10" name="Title 9">
            <a:extLst>
              <a:ext uri="{FF2B5EF4-FFF2-40B4-BE49-F238E27FC236}">
                <a16:creationId xmlns:a16="http://schemas.microsoft.com/office/drawing/2014/main" id="{B75C9195-04C9-4D9A-B613-44A5F5900DBD}"/>
              </a:ext>
            </a:extLst>
          </p:cNvPr>
          <p:cNvSpPr>
            <a:spLocks noGrp="1"/>
          </p:cNvSpPr>
          <p:nvPr>
            <p:ph type="title" hasCustomPrompt="1"/>
          </p:nvPr>
        </p:nvSpPr>
        <p:spPr>
          <a:xfrm>
            <a:off x="1002983" y="194783"/>
            <a:ext cx="9421177" cy="769493"/>
          </a:xfrm>
        </p:spPr>
        <p:txBody>
          <a:bodyPr anchor="ctr"/>
          <a:lstStyle>
            <a:lvl1pPr>
              <a:lnSpc>
                <a:spcPct val="100000"/>
              </a:lnSpc>
              <a:defRPr spc="-20" baseline="0">
                <a:solidFill>
                  <a:schemeClr val="bg1"/>
                </a:solidFill>
              </a:defRPr>
            </a:lvl1pPr>
          </a:lstStyle>
          <a:p>
            <a:r>
              <a:rPr lang="en-US" dirty="0"/>
              <a:t>Click to add title</a:t>
            </a:r>
          </a:p>
        </p:txBody>
      </p:sp>
      <p:sp>
        <p:nvSpPr>
          <p:cNvPr id="8" name="Content Placeholder 7">
            <a:extLst>
              <a:ext uri="{FF2B5EF4-FFF2-40B4-BE49-F238E27FC236}">
                <a16:creationId xmlns:a16="http://schemas.microsoft.com/office/drawing/2014/main" id="{4C5A662A-E279-494E-8389-ADC6E870E38D}"/>
              </a:ext>
            </a:extLst>
          </p:cNvPr>
          <p:cNvSpPr>
            <a:spLocks noGrp="1"/>
          </p:cNvSpPr>
          <p:nvPr>
            <p:ph sz="quarter" idx="14" hasCustomPrompt="1"/>
          </p:nvPr>
        </p:nvSpPr>
        <p:spPr>
          <a:xfrm>
            <a:off x="931863" y="1695450"/>
            <a:ext cx="10328275" cy="4314825"/>
          </a:xfrm>
        </p:spPr>
        <p:txBody>
          <a:bodyPr/>
          <a:lstStyle>
            <a:lvl1pPr>
              <a:defRPr/>
            </a:lvl1pPr>
          </a:lstStyle>
          <a:p>
            <a:pPr lvl="0"/>
            <a:r>
              <a:rPr lang="en-US" dirty="0"/>
              <a:t>Click to add content</a:t>
            </a:r>
          </a:p>
        </p:txBody>
      </p:sp>
      <p:sp>
        <p:nvSpPr>
          <p:cNvPr id="4" name="Footer Placeholder 4">
            <a:extLst>
              <a:ext uri="{FF2B5EF4-FFF2-40B4-BE49-F238E27FC236}">
                <a16:creationId xmlns:a16="http://schemas.microsoft.com/office/drawing/2014/main" id="{1420B3F9-9DEF-4500-91D7-25F0B5E91FBF}"/>
              </a:ext>
            </a:extLst>
          </p:cNvPr>
          <p:cNvSpPr>
            <a:spLocks noGrp="1"/>
          </p:cNvSpPr>
          <p:nvPr>
            <p:ph type="ftr" sz="quarter" idx="11"/>
          </p:nvPr>
        </p:nvSpPr>
        <p:spPr>
          <a:xfrm>
            <a:off x="201168" y="6356350"/>
            <a:ext cx="4837176" cy="365125"/>
          </a:xfrm>
        </p:spPr>
        <p:txBody>
          <a:bodyPr/>
          <a:lstStyle>
            <a:lvl1pPr>
              <a:defRPr/>
            </a:lvl1pPr>
          </a:lstStyle>
          <a:p>
            <a:r>
              <a:rPr lang="en-US" dirty="0">
                <a:solidFill>
                  <a:prstClr val="black"/>
                </a:solidFill>
              </a:rPr>
              <a:t>Presentation title</a:t>
            </a:r>
          </a:p>
        </p:txBody>
      </p:sp>
      <p:sp>
        <p:nvSpPr>
          <p:cNvPr id="5" name="Date Placeholder 3">
            <a:extLst>
              <a:ext uri="{FF2B5EF4-FFF2-40B4-BE49-F238E27FC236}">
                <a16:creationId xmlns:a16="http://schemas.microsoft.com/office/drawing/2014/main" id="{05E504E9-EAD2-4BE5-9736-CED43FF24552}"/>
              </a:ext>
            </a:extLst>
          </p:cNvPr>
          <p:cNvSpPr>
            <a:spLocks noGrp="1"/>
          </p:cNvSpPr>
          <p:nvPr>
            <p:ph type="dt" sz="half" idx="10"/>
          </p:nvPr>
        </p:nvSpPr>
        <p:spPr>
          <a:xfrm>
            <a:off x="7013448" y="6355080"/>
            <a:ext cx="4352544" cy="365125"/>
          </a:xfrm>
        </p:spPr>
        <p:txBody>
          <a:bodyPr/>
          <a:lstStyle>
            <a:lvl1pPr>
              <a:defRPr/>
            </a:lvl1pPr>
          </a:lstStyle>
          <a:p>
            <a:pPr>
              <a:defRPr/>
            </a:pPr>
            <a:r>
              <a:rPr lang="en-US" dirty="0">
                <a:solidFill>
                  <a:prstClr val="black"/>
                </a:solidFill>
              </a:rPr>
              <a:t>20XX</a:t>
            </a:r>
          </a:p>
        </p:txBody>
      </p:sp>
      <p:sp>
        <p:nvSpPr>
          <p:cNvPr id="6" name="Slide Number Placeholder 5">
            <a:extLst>
              <a:ext uri="{FF2B5EF4-FFF2-40B4-BE49-F238E27FC236}">
                <a16:creationId xmlns:a16="http://schemas.microsoft.com/office/drawing/2014/main" id="{8C3EB613-AF5E-423F-A78B-94F856BF646A}"/>
              </a:ext>
            </a:extLst>
          </p:cNvPr>
          <p:cNvSpPr>
            <a:spLocks noGrp="1"/>
          </p:cNvSpPr>
          <p:nvPr>
            <p:ph type="sldNum" sz="quarter" idx="12"/>
          </p:nvPr>
        </p:nvSpPr>
        <p:spPr>
          <a:xfrm>
            <a:off x="11365992" y="6356350"/>
            <a:ext cx="630936"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B786C7-B8F9-4072-AAAA-17258464D730}" type="slidenum">
              <a:rPr kumimoji="0" lang="en-US" sz="1050" b="0" i="0" u="none" strike="noStrike" kern="1200" cap="none" spc="0" normalizeH="0" baseline="0" noProof="0" smtClean="0">
                <a:ln>
                  <a:noFill/>
                </a:ln>
                <a:solidFill>
                  <a:prstClr val="black"/>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50" b="0" i="0" u="none" strike="noStrike" kern="1200" cap="none" spc="0" normalizeH="0" baseline="0" noProof="0" dirty="0">
              <a:ln>
                <a:noFill/>
              </a:ln>
              <a:solidFill>
                <a:prstClr val="black"/>
              </a:solidFill>
              <a:effectLst/>
              <a:uLnTx/>
              <a:uFillTx/>
              <a:latin typeface="Avenir Next LT Pro"/>
              <a:ea typeface="+mn-ea"/>
              <a:cs typeface="+mn-cs"/>
            </a:endParaRPr>
          </a:p>
        </p:txBody>
      </p:sp>
    </p:spTree>
    <p:extLst>
      <p:ext uri="{BB962C8B-B14F-4D97-AF65-F5344CB8AC3E}">
        <p14:creationId xmlns:p14="http://schemas.microsoft.com/office/powerpoint/2010/main" val="42719984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6F922A0-5527-4314-A2EA-E5CF34EF9434}"/>
              </a:ext>
              <a:ext uri="{C183D7F6-B498-43B3-948B-1728B52AA6E4}">
                <adec:decorative xmlns:adec="http://schemas.microsoft.com/office/drawing/2017/decorative" xmlns="" val="1"/>
              </a:ext>
            </a:extLst>
          </p:cNvPr>
          <p:cNvSpPr/>
          <p:nvPr userDrawn="1"/>
        </p:nvSpPr>
        <p:spPr>
          <a:xfrm>
            <a:off x="0" y="0"/>
            <a:ext cx="12192000" cy="115046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venir Next LT Pro"/>
              <a:ea typeface="+mn-ea"/>
              <a:cs typeface="+mn-cs"/>
            </a:endParaRPr>
          </a:p>
        </p:txBody>
      </p:sp>
      <p:sp>
        <p:nvSpPr>
          <p:cNvPr id="10" name="Title 9">
            <a:extLst>
              <a:ext uri="{FF2B5EF4-FFF2-40B4-BE49-F238E27FC236}">
                <a16:creationId xmlns:a16="http://schemas.microsoft.com/office/drawing/2014/main" id="{96EC4CB6-956E-48EB-86AC-B40D89D74215}"/>
              </a:ext>
            </a:extLst>
          </p:cNvPr>
          <p:cNvSpPr>
            <a:spLocks noGrp="1"/>
          </p:cNvSpPr>
          <p:nvPr>
            <p:ph type="title" hasCustomPrompt="1"/>
          </p:nvPr>
        </p:nvSpPr>
        <p:spPr>
          <a:xfrm>
            <a:off x="1000759" y="194783"/>
            <a:ext cx="10022841" cy="760892"/>
          </a:xfrm>
        </p:spPr>
        <p:txBody>
          <a:bodyPr anchor="ctr"/>
          <a:lstStyle>
            <a:lvl1pPr>
              <a:lnSpc>
                <a:spcPct val="100000"/>
              </a:lnSpc>
              <a:defRPr spc="-20" baseline="0">
                <a:solidFill>
                  <a:schemeClr val="bg1"/>
                </a:solidFill>
              </a:defRPr>
            </a:lvl1pPr>
          </a:lstStyle>
          <a:p>
            <a:r>
              <a:rPr lang="en-US" dirty="0"/>
              <a:t>Click to add title</a:t>
            </a:r>
          </a:p>
        </p:txBody>
      </p:sp>
      <p:sp>
        <p:nvSpPr>
          <p:cNvPr id="9" name="Content Placeholder 8">
            <a:extLst>
              <a:ext uri="{FF2B5EF4-FFF2-40B4-BE49-F238E27FC236}">
                <a16:creationId xmlns:a16="http://schemas.microsoft.com/office/drawing/2014/main" id="{13FA4250-BD33-40AE-934A-A473029C5CA5}"/>
              </a:ext>
            </a:extLst>
          </p:cNvPr>
          <p:cNvSpPr>
            <a:spLocks noGrp="1"/>
          </p:cNvSpPr>
          <p:nvPr>
            <p:ph sz="quarter" idx="14" hasCustomPrompt="1"/>
          </p:nvPr>
        </p:nvSpPr>
        <p:spPr>
          <a:xfrm>
            <a:off x="646112" y="1560513"/>
            <a:ext cx="10899776" cy="4341812"/>
          </a:xfrm>
        </p:spPr>
        <p:txBody>
          <a:bodyPr/>
          <a:lstStyle>
            <a:lvl1pPr>
              <a:defRPr/>
            </a:lvl1pPr>
          </a:lstStyle>
          <a:p>
            <a:pPr lvl="0"/>
            <a:r>
              <a:rPr lang="en-US" dirty="0"/>
              <a:t>Click to add content</a:t>
            </a:r>
          </a:p>
        </p:txBody>
      </p:sp>
      <p:sp>
        <p:nvSpPr>
          <p:cNvPr id="4" name="Footer Placeholder 4">
            <a:extLst>
              <a:ext uri="{FF2B5EF4-FFF2-40B4-BE49-F238E27FC236}">
                <a16:creationId xmlns:a16="http://schemas.microsoft.com/office/drawing/2014/main" id="{771E7CA1-3FAA-4961-8BAC-93AB2EF6526B}"/>
              </a:ext>
            </a:extLst>
          </p:cNvPr>
          <p:cNvSpPr>
            <a:spLocks noGrp="1"/>
          </p:cNvSpPr>
          <p:nvPr>
            <p:ph type="ftr" sz="quarter" idx="11"/>
          </p:nvPr>
        </p:nvSpPr>
        <p:spPr>
          <a:xfrm>
            <a:off x="201168" y="6356350"/>
            <a:ext cx="4837176" cy="365125"/>
          </a:xfrm>
        </p:spPr>
        <p:txBody>
          <a:bodyPr/>
          <a:lstStyle>
            <a:lvl1pPr>
              <a:defRPr/>
            </a:lvl1pPr>
          </a:lstStyle>
          <a:p>
            <a:r>
              <a:rPr lang="en-US" dirty="0">
                <a:solidFill>
                  <a:prstClr val="black"/>
                </a:solidFill>
              </a:rPr>
              <a:t>Presentation title</a:t>
            </a:r>
          </a:p>
        </p:txBody>
      </p:sp>
      <p:sp>
        <p:nvSpPr>
          <p:cNvPr id="5" name="Date Placeholder 3">
            <a:extLst>
              <a:ext uri="{FF2B5EF4-FFF2-40B4-BE49-F238E27FC236}">
                <a16:creationId xmlns:a16="http://schemas.microsoft.com/office/drawing/2014/main" id="{520CC547-8B7E-4C4B-9B2A-04BD498A71C2}"/>
              </a:ext>
            </a:extLst>
          </p:cNvPr>
          <p:cNvSpPr>
            <a:spLocks noGrp="1"/>
          </p:cNvSpPr>
          <p:nvPr>
            <p:ph type="dt" sz="half" idx="10"/>
          </p:nvPr>
        </p:nvSpPr>
        <p:spPr>
          <a:xfrm>
            <a:off x="7013448" y="6355080"/>
            <a:ext cx="4352544" cy="365125"/>
          </a:xfrm>
        </p:spPr>
        <p:txBody>
          <a:bodyPr/>
          <a:lstStyle>
            <a:lvl1pPr>
              <a:defRPr/>
            </a:lvl1pPr>
          </a:lstStyle>
          <a:p>
            <a:pPr>
              <a:defRPr/>
            </a:pPr>
            <a:r>
              <a:rPr lang="en-US" dirty="0">
                <a:solidFill>
                  <a:prstClr val="black"/>
                </a:solidFill>
              </a:rPr>
              <a:t>20XX</a:t>
            </a:r>
          </a:p>
        </p:txBody>
      </p:sp>
      <p:sp>
        <p:nvSpPr>
          <p:cNvPr id="6" name="Slide Number Placeholder 5">
            <a:extLst>
              <a:ext uri="{FF2B5EF4-FFF2-40B4-BE49-F238E27FC236}">
                <a16:creationId xmlns:a16="http://schemas.microsoft.com/office/drawing/2014/main" id="{AD34245B-9DC4-457D-AB68-8E3BBB852943}"/>
              </a:ext>
            </a:extLst>
          </p:cNvPr>
          <p:cNvSpPr>
            <a:spLocks noGrp="1"/>
          </p:cNvSpPr>
          <p:nvPr>
            <p:ph type="sldNum" sz="quarter" idx="12"/>
          </p:nvPr>
        </p:nvSpPr>
        <p:spPr>
          <a:xfrm>
            <a:off x="11365992" y="6356350"/>
            <a:ext cx="630936"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B786C7-B8F9-4072-AAAA-17258464D730}" type="slidenum">
              <a:rPr kumimoji="0" lang="en-US" sz="1050" b="0" i="0" u="none" strike="noStrike" kern="1200" cap="none" spc="0" normalizeH="0" baseline="0" noProof="0" smtClean="0">
                <a:ln>
                  <a:noFill/>
                </a:ln>
                <a:solidFill>
                  <a:prstClr val="black"/>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50" b="0" i="0" u="none" strike="noStrike" kern="1200" cap="none" spc="0" normalizeH="0" baseline="0" noProof="0" dirty="0">
              <a:ln>
                <a:noFill/>
              </a:ln>
              <a:solidFill>
                <a:prstClr val="black"/>
              </a:solidFill>
              <a:effectLst/>
              <a:uLnTx/>
              <a:uFillTx/>
              <a:latin typeface="Avenir Next LT Pro"/>
              <a:ea typeface="+mn-ea"/>
              <a:cs typeface="+mn-cs"/>
            </a:endParaRPr>
          </a:p>
        </p:txBody>
      </p:sp>
    </p:spTree>
    <p:extLst>
      <p:ext uri="{BB962C8B-B14F-4D97-AF65-F5344CB8AC3E}">
        <p14:creationId xmlns:p14="http://schemas.microsoft.com/office/powerpoint/2010/main" val="41909065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33E30A8-0D9C-47BB-8249-8A2EEEFC72DD}"/>
              </a:ext>
            </a:extLst>
          </p:cNvPr>
          <p:cNvSpPr>
            <a:spLocks noGrp="1"/>
          </p:cNvSpPr>
          <p:nvPr>
            <p:ph type="title"/>
          </p:nvPr>
        </p:nvSpPr>
        <p:spPr>
          <a:xfrm>
            <a:off x="649224" y="365124"/>
            <a:ext cx="10552176" cy="1499616"/>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FE93687-61FE-460F-A66F-4DF17994F394}"/>
              </a:ext>
            </a:extLst>
          </p:cNvPr>
          <p:cNvSpPr>
            <a:spLocks noGrp="1"/>
          </p:cNvSpPr>
          <p:nvPr>
            <p:ph type="body" idx="1"/>
          </p:nvPr>
        </p:nvSpPr>
        <p:spPr>
          <a:xfrm>
            <a:off x="649224" y="1984248"/>
            <a:ext cx="10552176" cy="419709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DAEE1FFB-7673-4E75-9B5C-5572E2B0683B}"/>
              </a:ext>
            </a:extLst>
          </p:cNvPr>
          <p:cNvSpPr>
            <a:spLocks noGrp="1"/>
          </p:cNvSpPr>
          <p:nvPr>
            <p:ph type="dt" sz="half" idx="2"/>
          </p:nvPr>
        </p:nvSpPr>
        <p:spPr>
          <a:xfrm>
            <a:off x="7013448" y="6355080"/>
            <a:ext cx="4352544" cy="365125"/>
          </a:xfrm>
          <a:prstGeom prst="rect">
            <a:avLst/>
          </a:prstGeom>
        </p:spPr>
        <p:txBody>
          <a:bodyPr vert="horz" lIns="91440" tIns="45720" rIns="91440" bIns="45720" rtlCol="0" anchor="ctr"/>
          <a:lstStyle>
            <a:lvl1pPr algn="r">
              <a:defRPr sz="1050">
                <a:solidFill>
                  <a:schemeClr val="tx1"/>
                </a:solidFill>
              </a:defRPr>
            </a:lvl1pPr>
          </a:lstStyle>
          <a:p>
            <a:r>
              <a:rPr lang="en-US" dirty="0"/>
              <a:t>20XX</a:t>
            </a:r>
          </a:p>
        </p:txBody>
      </p:sp>
      <p:sp>
        <p:nvSpPr>
          <p:cNvPr id="5" name="Footer Placeholder 4">
            <a:extLst>
              <a:ext uri="{FF2B5EF4-FFF2-40B4-BE49-F238E27FC236}">
                <a16:creationId xmlns:a16="http://schemas.microsoft.com/office/drawing/2014/main" id="{66C4B9AF-F93C-43E8-8E68-3B700825CE91}"/>
              </a:ext>
            </a:extLst>
          </p:cNvPr>
          <p:cNvSpPr>
            <a:spLocks noGrp="1"/>
          </p:cNvSpPr>
          <p:nvPr>
            <p:ph type="ftr" sz="quarter" idx="3"/>
          </p:nvPr>
        </p:nvSpPr>
        <p:spPr>
          <a:xfrm>
            <a:off x="201168" y="6356350"/>
            <a:ext cx="4837176" cy="365125"/>
          </a:xfrm>
          <a:prstGeom prst="rect">
            <a:avLst/>
          </a:prstGeom>
        </p:spPr>
        <p:txBody>
          <a:bodyPr vert="horz" lIns="91440" tIns="45720" rIns="91440" bIns="45720" rtlCol="0" anchor="ctr"/>
          <a:lstStyle>
            <a:lvl1pPr algn="l">
              <a:defRPr sz="1050">
                <a:solidFill>
                  <a:schemeClr val="tx1"/>
                </a:solidFill>
              </a:defRPr>
            </a:lvl1pPr>
          </a:lstStyle>
          <a:p>
            <a:r>
              <a:rPr lang="en-US" sz="1050" dirty="0"/>
              <a:t>Presentation title</a:t>
            </a:r>
          </a:p>
        </p:txBody>
      </p:sp>
      <p:sp>
        <p:nvSpPr>
          <p:cNvPr id="6" name="Slide Number Placeholder 5">
            <a:extLst>
              <a:ext uri="{FF2B5EF4-FFF2-40B4-BE49-F238E27FC236}">
                <a16:creationId xmlns:a16="http://schemas.microsoft.com/office/drawing/2014/main" id="{9CD739F7-0AE5-4677-8957-9961D67C18E5}"/>
              </a:ext>
            </a:extLst>
          </p:cNvPr>
          <p:cNvSpPr>
            <a:spLocks noGrp="1"/>
          </p:cNvSpPr>
          <p:nvPr>
            <p:ph type="sldNum" sz="quarter" idx="4"/>
          </p:nvPr>
        </p:nvSpPr>
        <p:spPr>
          <a:xfrm>
            <a:off x="11365992" y="6356350"/>
            <a:ext cx="630936" cy="365125"/>
          </a:xfrm>
          <a:prstGeom prst="rect">
            <a:avLst/>
          </a:prstGeom>
        </p:spPr>
        <p:txBody>
          <a:bodyPr vert="horz" lIns="91440" tIns="45720" rIns="91440" bIns="45720" rtlCol="0" anchor="ctr"/>
          <a:lstStyle>
            <a:lvl1pPr algn="r">
              <a:defRPr sz="1050">
                <a:solidFill>
                  <a:schemeClr val="tx1"/>
                </a:solidFill>
              </a:defRPr>
            </a:lvl1pPr>
          </a:lstStyle>
          <a:p>
            <a:fld id="{0D4885A8-DDA8-4FCF-AB25-DA8F78EC7557}" type="slidenum">
              <a:rPr lang="en-US" smtClean="0"/>
              <a:pPr/>
              <a:t>‹#›</a:t>
            </a:fld>
            <a:endParaRPr lang="en-US" dirty="0"/>
          </a:p>
        </p:txBody>
      </p:sp>
    </p:spTree>
    <p:extLst>
      <p:ext uri="{BB962C8B-B14F-4D97-AF65-F5344CB8AC3E}">
        <p14:creationId xmlns:p14="http://schemas.microsoft.com/office/powerpoint/2010/main" val="38998404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85" r:id="rId12"/>
    <p:sldLayoutId id="2147483687" r:id="rId13"/>
  </p:sldLayoutIdLst>
  <p:hf hdr="0"/>
  <p:txStyles>
    <p:titleStyle>
      <a:lvl1pPr algn="l" defTabSz="914400" rtl="0" eaLnBrk="1" latinLnBrk="0" hangingPunct="1">
        <a:lnSpc>
          <a:spcPct val="90000"/>
        </a:lnSpc>
        <a:spcBef>
          <a:spcPct val="0"/>
        </a:spcBef>
        <a:buNone/>
        <a:defRPr sz="4800" b="1" kern="1200" spc="-40" baseline="0">
          <a:solidFill>
            <a:schemeClr val="accent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2400" kern="1200" spc="-20" baseline="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000" kern="1200" spc="-20" baseline="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1800" kern="1200" spc="-20" baseline="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600" kern="1200" spc="-20" baseline="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600" kern="1200" spc="-2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8D150CF-F888-48EA-89E8-311ED5E9161B}"/>
              </a:ext>
            </a:extLst>
          </p:cNvPr>
          <p:cNvSpPr>
            <a:spLocks noGrp="1"/>
          </p:cNvSpPr>
          <p:nvPr>
            <p:ph type="ctrTitle"/>
          </p:nvPr>
        </p:nvSpPr>
        <p:spPr>
          <a:xfrm>
            <a:off x="649044" y="753034"/>
            <a:ext cx="6815446" cy="3887390"/>
          </a:xfrm>
        </p:spPr>
        <p:txBody>
          <a:bodyPr>
            <a:normAutofit fontScale="90000"/>
          </a:bodyPr>
          <a:lstStyle/>
          <a:p>
            <a:pPr marL="0" marR="0">
              <a:lnSpc>
                <a:spcPct val="115000"/>
              </a:lnSpc>
              <a:spcBef>
                <a:spcPts val="0"/>
              </a:spcBef>
              <a:spcAft>
                <a:spcPts val="800"/>
              </a:spcAft>
            </a:pPr>
            <a:r>
              <a:rPr lang="en-GB" sz="4900" b="1" kern="100" dirty="0">
                <a:effectLst/>
                <a:latin typeface="Arial" panose="020B0604020202020204" pitchFamily="34" charset="0"/>
                <a:ea typeface="SimSun" panose="02010600030101010101" pitchFamily="2" charset="-122"/>
                <a:cs typeface="Times New Roman" panose="02020603050405020304" pitchFamily="18" charset="0"/>
              </a:rPr>
              <a:t>Filipino Fishers on Ocean Going Vessels:</a:t>
            </a:r>
            <a:br>
              <a:rPr lang="en-GB" sz="4900" b="1" kern="100" dirty="0">
                <a:effectLst/>
                <a:latin typeface="Arial" panose="020B0604020202020204" pitchFamily="34" charset="0"/>
                <a:ea typeface="SimSun" panose="02010600030101010101" pitchFamily="2" charset="-122"/>
                <a:cs typeface="Times New Roman" panose="02020603050405020304" pitchFamily="18" charset="0"/>
              </a:rPr>
            </a:br>
            <a:r>
              <a:rPr lang="en-GB" sz="4900" b="1" kern="100" dirty="0">
                <a:effectLst/>
                <a:latin typeface="Arial" panose="020B0604020202020204" pitchFamily="34" charset="0"/>
                <a:ea typeface="SimSun" panose="02010600030101010101" pitchFamily="2" charset="-122"/>
                <a:cs typeface="Times New Roman" panose="02020603050405020304" pitchFamily="18" charset="0"/>
              </a:rPr>
              <a:t> A Case of Modern  Day Slavery</a:t>
            </a:r>
            <a:r>
              <a:rPr lang="en-US" sz="7200" kern="100" dirty="0">
                <a:effectLst/>
                <a:latin typeface="Aptos" panose="020B0004020202020204" pitchFamily="34" charset="0"/>
                <a:ea typeface="Aptos" panose="020B0004020202020204" pitchFamily="34" charset="0"/>
                <a:cs typeface="Times New Roman" panose="02020603050405020304" pitchFamily="18" charset="0"/>
              </a:rPr>
              <a:t/>
            </a:r>
            <a:br>
              <a:rPr lang="en-US" sz="7200" kern="100" dirty="0">
                <a:effectLst/>
                <a:latin typeface="Aptos" panose="020B0004020202020204" pitchFamily="34" charset="0"/>
                <a:ea typeface="Aptos" panose="020B0004020202020204" pitchFamily="34" charset="0"/>
                <a:cs typeface="Times New Roman" panose="02020603050405020304" pitchFamily="18" charset="0"/>
              </a:rPr>
            </a:br>
            <a:r>
              <a:rPr lang="en-US" sz="7200" kern="100" dirty="0">
                <a:effectLst/>
                <a:latin typeface="Aptos" panose="020B0004020202020204" pitchFamily="34" charset="0"/>
                <a:ea typeface="Aptos" panose="020B0004020202020204" pitchFamily="34" charset="0"/>
                <a:cs typeface="Times New Roman" panose="02020603050405020304" pitchFamily="18" charset="0"/>
              </a:rPr>
              <a:t/>
            </a:r>
            <a:br>
              <a:rPr lang="en-US" sz="7200" kern="100" dirty="0">
                <a:effectLst/>
                <a:latin typeface="Aptos" panose="020B0004020202020204" pitchFamily="34" charset="0"/>
                <a:ea typeface="Aptos" panose="020B0004020202020204" pitchFamily="34" charset="0"/>
                <a:cs typeface="Times New Roman" panose="02020603050405020304" pitchFamily="18" charset="0"/>
              </a:rPr>
            </a:br>
            <a:endParaRPr lang="en-US" dirty="0"/>
          </a:p>
        </p:txBody>
      </p:sp>
      <p:sp>
        <p:nvSpPr>
          <p:cNvPr id="8" name="Subtitle 7">
            <a:extLst>
              <a:ext uri="{FF2B5EF4-FFF2-40B4-BE49-F238E27FC236}">
                <a16:creationId xmlns:a16="http://schemas.microsoft.com/office/drawing/2014/main" id="{6BBE0348-1527-4055-BA8A-E2754222743D}"/>
              </a:ext>
            </a:extLst>
          </p:cNvPr>
          <p:cNvSpPr>
            <a:spLocks noGrp="1"/>
          </p:cNvSpPr>
          <p:nvPr>
            <p:ph type="subTitle" idx="1"/>
          </p:nvPr>
        </p:nvSpPr>
        <p:spPr>
          <a:xfrm>
            <a:off x="649045" y="4640424"/>
            <a:ext cx="6437555" cy="1303176"/>
          </a:xfrm>
        </p:spPr>
        <p:txBody>
          <a:bodyPr>
            <a:normAutofit/>
          </a:bodyPr>
          <a:lstStyle/>
          <a:p>
            <a:r>
              <a:rPr lang="en-US" dirty="0" err="1"/>
              <a:t>Atty.Edwin</a:t>
            </a:r>
            <a:r>
              <a:rPr lang="en-US" dirty="0"/>
              <a:t> Dela Cruz</a:t>
            </a:r>
          </a:p>
          <a:p>
            <a:r>
              <a:rPr lang="en-US" dirty="0"/>
              <a:t>April 16, 2024</a:t>
            </a:r>
          </a:p>
        </p:txBody>
      </p:sp>
      <p:pic>
        <p:nvPicPr>
          <p:cNvPr id="5" name="Picture Placeholder 4" descr="A picture containing mountain, sky, outdoor, nature, sunrise ">
            <a:extLst>
              <a:ext uri="{FF2B5EF4-FFF2-40B4-BE49-F238E27FC236}">
                <a16:creationId xmlns:a16="http://schemas.microsoft.com/office/drawing/2014/main" id="{A33E67C0-6C95-48DB-97CC-8CE8D36C05FB}"/>
              </a:ext>
            </a:extLst>
          </p:cNvPr>
          <p:cNvPicPr>
            <a:picLocks noGrp="1" noChangeAspect="1"/>
          </p:cNvPicPr>
          <p:nvPr>
            <p:ph type="pic" sz="quarter" idx="13"/>
          </p:nvPr>
        </p:nvPicPr>
        <p:blipFill rotWithShape="1">
          <a:blip r:embed="rId2" cstate="screen">
            <a:extLst>
              <a:ext uri="{28A0092B-C50C-407E-A947-70E740481C1C}">
                <a14:useLocalDpi xmlns:a14="http://schemas.microsoft.com/office/drawing/2010/main" val="0"/>
              </a:ext>
            </a:extLst>
          </a:blip>
          <a:srcRect/>
          <a:stretch/>
        </p:blipFill>
        <p:spPr>
          <a:xfrm>
            <a:off x="8113533" y="0"/>
            <a:ext cx="4082983" cy="6858000"/>
          </a:xfrm>
        </p:spPr>
      </p:pic>
    </p:spTree>
    <p:extLst>
      <p:ext uri="{BB962C8B-B14F-4D97-AF65-F5344CB8AC3E}">
        <p14:creationId xmlns:p14="http://schemas.microsoft.com/office/powerpoint/2010/main" val="27207183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itle 40">
            <a:extLst>
              <a:ext uri="{FF2B5EF4-FFF2-40B4-BE49-F238E27FC236}">
                <a16:creationId xmlns:a16="http://schemas.microsoft.com/office/drawing/2014/main" id="{0622F47C-D986-4C50-BD14-2C1E537C27FB}"/>
              </a:ext>
            </a:extLst>
          </p:cNvPr>
          <p:cNvSpPr>
            <a:spLocks noGrp="1"/>
          </p:cNvSpPr>
          <p:nvPr>
            <p:ph type="title"/>
          </p:nvPr>
        </p:nvSpPr>
        <p:spPr>
          <a:xfrm>
            <a:off x="1879600" y="183988"/>
            <a:ext cx="9406372" cy="803380"/>
          </a:xfrm>
        </p:spPr>
        <p:txBody>
          <a:bodyPr>
            <a:normAutofit fontScale="90000"/>
          </a:bodyPr>
          <a:lstStyle/>
          <a:p>
            <a:r>
              <a:rPr lang="en-US" dirty="0"/>
              <a:t>After Covid 19,  the new normal?</a:t>
            </a:r>
          </a:p>
        </p:txBody>
      </p:sp>
      <p:sp>
        <p:nvSpPr>
          <p:cNvPr id="12" name="Text Placeholder 11">
            <a:extLst>
              <a:ext uri="{FF2B5EF4-FFF2-40B4-BE49-F238E27FC236}">
                <a16:creationId xmlns:a16="http://schemas.microsoft.com/office/drawing/2014/main" id="{D05AC8F8-F459-42EB-AA23-F556AEDD721A}"/>
              </a:ext>
            </a:extLst>
          </p:cNvPr>
          <p:cNvSpPr>
            <a:spLocks noGrp="1"/>
          </p:cNvSpPr>
          <p:nvPr>
            <p:ph type="body" sz="quarter" idx="14"/>
          </p:nvPr>
        </p:nvSpPr>
        <p:spPr>
          <a:xfrm>
            <a:off x="851300" y="1764193"/>
            <a:ext cx="3327366" cy="597604"/>
          </a:xfrm>
        </p:spPr>
        <p:txBody>
          <a:bodyPr/>
          <a:lstStyle/>
          <a:p>
            <a:r>
              <a:rPr lang="en-US" dirty="0"/>
              <a:t>On wages</a:t>
            </a:r>
          </a:p>
        </p:txBody>
      </p:sp>
      <p:sp>
        <p:nvSpPr>
          <p:cNvPr id="11" name="Content Placeholder 10">
            <a:extLst>
              <a:ext uri="{FF2B5EF4-FFF2-40B4-BE49-F238E27FC236}">
                <a16:creationId xmlns:a16="http://schemas.microsoft.com/office/drawing/2014/main" id="{DFFE8322-74A2-43C3-B71A-8DD6B2DC0DF8}"/>
              </a:ext>
            </a:extLst>
          </p:cNvPr>
          <p:cNvSpPr>
            <a:spLocks noGrp="1"/>
          </p:cNvSpPr>
          <p:nvPr>
            <p:ph type="body" sz="quarter" idx="19"/>
          </p:nvPr>
        </p:nvSpPr>
        <p:spPr>
          <a:xfrm>
            <a:off x="851193" y="2374899"/>
            <a:ext cx="3327366" cy="3485573"/>
          </a:xfrm>
        </p:spPr>
        <p:txBody>
          <a:bodyPr>
            <a:normAutofit/>
          </a:bodyPr>
          <a:lstStyle/>
          <a:p>
            <a:pPr>
              <a:lnSpc>
                <a:spcPct val="107000"/>
              </a:lnSpc>
              <a:spcAft>
                <a:spcPts val="800"/>
              </a:spcAft>
            </a:pPr>
            <a:r>
              <a:rPr lang="en-US" dirty="0">
                <a:effectLst/>
                <a:latin typeface="Arial" panose="020B0604020202020204" pitchFamily="34" charset="0"/>
                <a:ea typeface="Calibri" panose="020F0502020204030204" pitchFamily="34" charset="0"/>
                <a:cs typeface="Times New Roman" panose="02020603050405020304" pitchFamily="18" charset="0"/>
              </a:rPr>
              <a:t>No timely payment of wages</a:t>
            </a:r>
          </a:p>
          <a:p>
            <a:pPr>
              <a:lnSpc>
                <a:spcPct val="107000"/>
              </a:lnSpc>
              <a:spcAft>
                <a:spcPts val="800"/>
              </a:spcAft>
            </a:pPr>
            <a:r>
              <a:rPr lang="en-US" dirty="0">
                <a:effectLst/>
                <a:latin typeface="Arial" panose="020B0604020202020204" pitchFamily="34" charset="0"/>
                <a:ea typeface="Calibri" panose="020F0502020204030204" pitchFamily="34" charset="0"/>
                <a:cs typeface="Times New Roman" panose="02020603050405020304" pitchFamily="18" charset="0"/>
              </a:rPr>
              <a:t>Nominal $ 450 /month not followed</a:t>
            </a:r>
          </a:p>
          <a:p>
            <a:pPr>
              <a:lnSpc>
                <a:spcPct val="107000"/>
              </a:lnSpc>
              <a:spcAft>
                <a:spcPts val="800"/>
              </a:spcAft>
            </a:pPr>
            <a:r>
              <a:rPr lang="en-US" dirty="0">
                <a:latin typeface="Arial" panose="020B0604020202020204" pitchFamily="34" charset="0"/>
                <a:ea typeface="Calibri" panose="020F0502020204030204" pitchFamily="34" charset="0"/>
                <a:cs typeface="Times New Roman" panose="02020603050405020304" pitchFamily="18" charset="0"/>
              </a:rPr>
              <a:t>Lower than  $ 740 Taiwan migrant fishers </a:t>
            </a:r>
          </a:p>
          <a:p>
            <a:pPr>
              <a:lnSpc>
                <a:spcPct val="107000"/>
              </a:lnSpc>
              <a:spcAft>
                <a:spcPts val="800"/>
              </a:spcAft>
            </a:pPr>
            <a:r>
              <a:rPr lang="en-US" dirty="0">
                <a:effectLst/>
                <a:latin typeface="Calibri" panose="020F0502020204030204" pitchFamily="34" charset="0"/>
                <a:cs typeface="Times New Roman" panose="02020603050405020304" pitchFamily="18" charset="0"/>
              </a:rPr>
              <a:t>No Overtime and Rest day work pay</a:t>
            </a:r>
          </a:p>
        </p:txBody>
      </p:sp>
      <p:sp>
        <p:nvSpPr>
          <p:cNvPr id="16" name="Text Placeholder 15">
            <a:extLst>
              <a:ext uri="{FF2B5EF4-FFF2-40B4-BE49-F238E27FC236}">
                <a16:creationId xmlns:a16="http://schemas.microsoft.com/office/drawing/2014/main" id="{88417E53-E35C-4BA6-B238-61D2C004A237}"/>
              </a:ext>
            </a:extLst>
          </p:cNvPr>
          <p:cNvSpPr>
            <a:spLocks noGrp="1"/>
          </p:cNvSpPr>
          <p:nvPr>
            <p:ph type="body" sz="quarter" idx="18"/>
          </p:nvPr>
        </p:nvSpPr>
        <p:spPr>
          <a:xfrm>
            <a:off x="4432317" y="1764193"/>
            <a:ext cx="3327366" cy="597604"/>
          </a:xfrm>
        </p:spPr>
        <p:txBody>
          <a:bodyPr>
            <a:normAutofit/>
          </a:bodyPr>
          <a:lstStyle/>
          <a:p>
            <a:r>
              <a:rPr lang="en-US" dirty="0"/>
              <a:t>Isolation</a:t>
            </a:r>
          </a:p>
        </p:txBody>
      </p:sp>
      <p:sp>
        <p:nvSpPr>
          <p:cNvPr id="13" name="Content Placeholder 12">
            <a:extLst>
              <a:ext uri="{FF2B5EF4-FFF2-40B4-BE49-F238E27FC236}">
                <a16:creationId xmlns:a16="http://schemas.microsoft.com/office/drawing/2014/main" id="{32AA922F-7FCE-49A0-92E0-60263B0E006A}"/>
              </a:ext>
            </a:extLst>
          </p:cNvPr>
          <p:cNvSpPr>
            <a:spLocks noGrp="1"/>
          </p:cNvSpPr>
          <p:nvPr>
            <p:ph type="body" sz="quarter" idx="20"/>
          </p:nvPr>
        </p:nvSpPr>
        <p:spPr>
          <a:xfrm>
            <a:off x="4432317" y="2374899"/>
            <a:ext cx="3327366" cy="3485573"/>
          </a:xfrm>
        </p:spPr>
        <p:txBody>
          <a:bodyPr>
            <a:normAutofit/>
          </a:bodyPr>
          <a:lstStyle/>
          <a:p>
            <a:r>
              <a:rPr lang="en-US" sz="2000" dirty="0">
                <a:effectLst/>
                <a:latin typeface="Arial" panose="020B0604020202020204" pitchFamily="34" charset="0"/>
                <a:ea typeface="Calibri" panose="020F0502020204030204" pitchFamily="34" charset="0"/>
                <a:cs typeface="Times New Roman" panose="02020603050405020304" pitchFamily="18" charset="0"/>
              </a:rPr>
              <a:t>No shore leave.</a:t>
            </a:r>
          </a:p>
          <a:p>
            <a:r>
              <a:rPr lang="en-US" sz="2000" dirty="0">
                <a:effectLst/>
                <a:latin typeface="Arial" panose="020B0604020202020204" pitchFamily="34" charset="0"/>
                <a:ea typeface="Calibri" panose="020F0502020204030204" pitchFamily="34" charset="0"/>
                <a:cs typeface="Times New Roman" panose="02020603050405020304" pitchFamily="18" charset="0"/>
              </a:rPr>
              <a:t>Isolated in the </a:t>
            </a:r>
            <a:r>
              <a:rPr lang="en-US" dirty="0">
                <a:latin typeface="Arial" panose="020B0604020202020204" pitchFamily="34" charset="0"/>
                <a:ea typeface="Calibri" panose="020F0502020204030204" pitchFamily="34" charset="0"/>
                <a:cs typeface="Times New Roman" panose="02020603050405020304" pitchFamily="18" charset="0"/>
              </a:rPr>
              <a:t> middle of the sea for months or even a year.</a:t>
            </a:r>
          </a:p>
          <a:p>
            <a:r>
              <a:rPr lang="en-US" sz="2000" dirty="0">
                <a:effectLst/>
                <a:latin typeface="Arial" panose="020B0604020202020204" pitchFamily="34" charset="0"/>
                <a:ea typeface="Calibri" panose="020F0502020204030204" pitchFamily="34" charset="0"/>
                <a:cs typeface="Times New Roman" panose="02020603050405020304" pitchFamily="18" charset="0"/>
              </a:rPr>
              <a:t>No financial security for illness, injury or death</a:t>
            </a:r>
            <a:endParaRPr lang="en-US" sz="2000" dirty="0">
              <a:effectLst/>
              <a:latin typeface="Calibri" panose="020F0502020204030204" pitchFamily="34" charset="0"/>
              <a:cs typeface="Times New Roman" panose="02020603050405020304" pitchFamily="18" charset="0"/>
            </a:endParaRPr>
          </a:p>
        </p:txBody>
      </p:sp>
      <p:sp>
        <p:nvSpPr>
          <p:cNvPr id="14" name="Text Placeholder 13">
            <a:extLst>
              <a:ext uri="{FF2B5EF4-FFF2-40B4-BE49-F238E27FC236}">
                <a16:creationId xmlns:a16="http://schemas.microsoft.com/office/drawing/2014/main" id="{94D68F73-4FB1-4145-BF89-FE36142E5100}"/>
              </a:ext>
            </a:extLst>
          </p:cNvPr>
          <p:cNvSpPr>
            <a:spLocks noGrp="1"/>
          </p:cNvSpPr>
          <p:nvPr>
            <p:ph type="body" sz="quarter" idx="16"/>
          </p:nvPr>
        </p:nvSpPr>
        <p:spPr>
          <a:xfrm>
            <a:off x="8025393" y="1764193"/>
            <a:ext cx="3327366" cy="597604"/>
          </a:xfrm>
        </p:spPr>
        <p:txBody>
          <a:bodyPr>
            <a:normAutofit/>
          </a:bodyPr>
          <a:lstStyle/>
          <a:p>
            <a:r>
              <a:rPr lang="en-US" dirty="0"/>
              <a:t>No Family Contact</a:t>
            </a:r>
          </a:p>
        </p:txBody>
      </p:sp>
      <p:sp>
        <p:nvSpPr>
          <p:cNvPr id="15" name="Content Placeholder 14">
            <a:extLst>
              <a:ext uri="{FF2B5EF4-FFF2-40B4-BE49-F238E27FC236}">
                <a16:creationId xmlns:a16="http://schemas.microsoft.com/office/drawing/2014/main" id="{967F3EB6-BBF7-400D-831B-2949763446D0}"/>
              </a:ext>
            </a:extLst>
          </p:cNvPr>
          <p:cNvSpPr>
            <a:spLocks noGrp="1"/>
          </p:cNvSpPr>
          <p:nvPr>
            <p:ph type="body" sz="quarter" idx="21"/>
          </p:nvPr>
        </p:nvSpPr>
        <p:spPr>
          <a:xfrm>
            <a:off x="8025393" y="2374899"/>
            <a:ext cx="3327366" cy="3485573"/>
          </a:xfrm>
        </p:spPr>
        <p:txBody>
          <a:bodyPr>
            <a:normAutofit/>
          </a:bodyPr>
          <a:lstStyle/>
          <a:p>
            <a:r>
              <a:rPr lang="en-US" dirty="0"/>
              <a:t>No internet and access to phone. </a:t>
            </a:r>
          </a:p>
        </p:txBody>
      </p:sp>
      <p:sp>
        <p:nvSpPr>
          <p:cNvPr id="2" name="Footer Placeholder 1">
            <a:extLst>
              <a:ext uri="{FF2B5EF4-FFF2-40B4-BE49-F238E27FC236}">
                <a16:creationId xmlns:a16="http://schemas.microsoft.com/office/drawing/2014/main" id="{2C20C49D-5E38-4E7C-A240-4B2D015F3AC7}"/>
              </a:ext>
            </a:extLst>
          </p:cNvPr>
          <p:cNvSpPr>
            <a:spLocks noGrp="1"/>
          </p:cNvSpPr>
          <p:nvPr>
            <p:ph type="ftr" sz="quarter" idx="11"/>
          </p:nvPr>
        </p:nvSpPr>
        <p:spPr>
          <a:xfrm>
            <a:off x="201168" y="6356350"/>
            <a:ext cx="4837176" cy="365125"/>
          </a:xfrm>
        </p:spPr>
        <p:txBody>
          <a:bodyPr/>
          <a:lstStyle/>
          <a:p>
            <a:pPr lvl="0"/>
            <a:r>
              <a:rPr lang="en-US" noProof="0" dirty="0"/>
              <a:t>Presentation title</a:t>
            </a:r>
          </a:p>
        </p:txBody>
      </p:sp>
      <p:sp>
        <p:nvSpPr>
          <p:cNvPr id="3" name="Date Placeholder 2">
            <a:extLst>
              <a:ext uri="{FF2B5EF4-FFF2-40B4-BE49-F238E27FC236}">
                <a16:creationId xmlns:a16="http://schemas.microsoft.com/office/drawing/2014/main" id="{9CE6D34A-9686-45B2-97D0-AD20167B2D54}"/>
              </a:ext>
            </a:extLst>
          </p:cNvPr>
          <p:cNvSpPr>
            <a:spLocks noGrp="1"/>
          </p:cNvSpPr>
          <p:nvPr>
            <p:ph type="dt" sz="half" idx="10"/>
          </p:nvPr>
        </p:nvSpPr>
        <p:spPr>
          <a:xfrm>
            <a:off x="7013448" y="6355080"/>
            <a:ext cx="4352544" cy="365125"/>
          </a:xfrm>
        </p:spPr>
        <p:txBody>
          <a:bodyPr/>
          <a:lstStyle/>
          <a:p>
            <a:pPr lvl="0"/>
            <a:r>
              <a:rPr lang="en-US" noProof="0" dirty="0"/>
              <a:t>20XX</a:t>
            </a:r>
          </a:p>
        </p:txBody>
      </p:sp>
      <p:sp>
        <p:nvSpPr>
          <p:cNvPr id="4" name="Slide Number Placeholder 3">
            <a:extLst>
              <a:ext uri="{FF2B5EF4-FFF2-40B4-BE49-F238E27FC236}">
                <a16:creationId xmlns:a16="http://schemas.microsoft.com/office/drawing/2014/main" id="{AC0EC6D8-4D66-4B16-AD3F-2850D613518A}"/>
              </a:ext>
            </a:extLst>
          </p:cNvPr>
          <p:cNvSpPr>
            <a:spLocks noGrp="1"/>
          </p:cNvSpPr>
          <p:nvPr>
            <p:ph type="sldNum" sz="quarter" idx="12"/>
          </p:nvPr>
        </p:nvSpPr>
        <p:spPr>
          <a:xfrm>
            <a:off x="11365992" y="6356350"/>
            <a:ext cx="630936" cy="365125"/>
          </a:xfrm>
        </p:spPr>
        <p:txBody>
          <a:bodyPr/>
          <a:lstStyle/>
          <a:p>
            <a:pPr lvl="0"/>
            <a:fld id="{06B786C7-B8F9-4072-AAAA-17258464D730}" type="slidenum">
              <a:rPr lang="en-US" noProof="0" smtClean="0"/>
              <a:pPr lvl="0"/>
              <a:t>10</a:t>
            </a:fld>
            <a:endParaRPr lang="en-US" noProof="0" dirty="0"/>
          </a:p>
        </p:txBody>
      </p:sp>
    </p:spTree>
    <p:extLst>
      <p:ext uri="{BB962C8B-B14F-4D97-AF65-F5344CB8AC3E}">
        <p14:creationId xmlns:p14="http://schemas.microsoft.com/office/powerpoint/2010/main" val="12778813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itle 32">
            <a:extLst>
              <a:ext uri="{FF2B5EF4-FFF2-40B4-BE49-F238E27FC236}">
                <a16:creationId xmlns:a16="http://schemas.microsoft.com/office/drawing/2014/main" id="{2D22322F-E79D-4BEF-8038-DE2C8F5CCA40}"/>
              </a:ext>
            </a:extLst>
          </p:cNvPr>
          <p:cNvSpPr>
            <a:spLocks noGrp="1"/>
          </p:cNvSpPr>
          <p:nvPr>
            <p:ph type="title"/>
          </p:nvPr>
        </p:nvSpPr>
        <p:spPr>
          <a:xfrm>
            <a:off x="1249680" y="190500"/>
            <a:ext cx="10036292" cy="773776"/>
          </a:xfrm>
        </p:spPr>
        <p:txBody>
          <a:bodyPr>
            <a:noAutofit/>
          </a:bodyPr>
          <a:lstStyle/>
          <a:p>
            <a:r>
              <a:rPr lang="en-US" sz="3600" dirty="0">
                <a:latin typeface="Arial" panose="020B0604020202020204" pitchFamily="34" charset="0"/>
                <a:ea typeface="Calibri" panose="020F0502020204030204" pitchFamily="34" charset="0"/>
                <a:cs typeface="Times New Roman" panose="02020603050405020304" pitchFamily="18" charset="0"/>
              </a:rPr>
              <a:t>Worsening conditions of fishers </a:t>
            </a:r>
            <a:endParaRPr lang="en-US" sz="3600" dirty="0"/>
          </a:p>
        </p:txBody>
      </p:sp>
      <p:sp>
        <p:nvSpPr>
          <p:cNvPr id="14" name="Text Placeholder 13">
            <a:extLst>
              <a:ext uri="{FF2B5EF4-FFF2-40B4-BE49-F238E27FC236}">
                <a16:creationId xmlns:a16="http://schemas.microsoft.com/office/drawing/2014/main" id="{61A6601B-A3E2-47A2-B731-4FE03C43E2B0}"/>
              </a:ext>
            </a:extLst>
          </p:cNvPr>
          <p:cNvSpPr>
            <a:spLocks noGrp="1"/>
          </p:cNvSpPr>
          <p:nvPr>
            <p:ph type="body" sz="quarter" idx="14"/>
          </p:nvPr>
        </p:nvSpPr>
        <p:spPr>
          <a:xfrm>
            <a:off x="1209243" y="1764139"/>
            <a:ext cx="4756714" cy="597604"/>
          </a:xfrm>
        </p:spPr>
        <p:txBody>
          <a:bodyPr>
            <a:normAutofit/>
          </a:bodyPr>
          <a:lstStyle/>
          <a:p>
            <a:r>
              <a:rPr lang="en-US" dirty="0"/>
              <a:t>Systemic  Problem</a:t>
            </a:r>
          </a:p>
        </p:txBody>
      </p:sp>
      <p:sp>
        <p:nvSpPr>
          <p:cNvPr id="13" name="Content Placeholder 12">
            <a:extLst>
              <a:ext uri="{FF2B5EF4-FFF2-40B4-BE49-F238E27FC236}">
                <a16:creationId xmlns:a16="http://schemas.microsoft.com/office/drawing/2014/main" id="{ABAEE544-8FB3-4E56-91A9-A6964539DCB7}"/>
              </a:ext>
            </a:extLst>
          </p:cNvPr>
          <p:cNvSpPr>
            <a:spLocks noGrp="1"/>
          </p:cNvSpPr>
          <p:nvPr>
            <p:ph type="body" sz="quarter" idx="17"/>
          </p:nvPr>
        </p:nvSpPr>
        <p:spPr>
          <a:xfrm>
            <a:off x="1209243" y="2374900"/>
            <a:ext cx="4756714" cy="3365500"/>
          </a:xfrm>
        </p:spPr>
        <p:txBody>
          <a:bodyPr>
            <a:normAutofit/>
          </a:bodyPr>
          <a:lstStyle/>
          <a:p>
            <a:pPr marL="0" marR="0" indent="457200">
              <a:lnSpc>
                <a:spcPct val="115000"/>
              </a:lnSpc>
              <a:spcBef>
                <a:spcPts val="0"/>
              </a:spcBef>
              <a:spcAft>
                <a:spcPts val="0"/>
              </a:spcAft>
            </a:pPr>
            <a:r>
              <a:rPr lang="en-US" sz="2000" dirty="0">
                <a:ln>
                  <a:noFill/>
                </a:ln>
                <a:solidFill>
                  <a:srgbClr val="000000"/>
                </a:solidFill>
                <a:effectLst/>
                <a:latin typeface="Arial" panose="020B0604020202020204" pitchFamily="34" charset="0"/>
                <a:ea typeface="Arial Unicode MS"/>
                <a:cs typeface="Arial Unicode MS"/>
              </a:rPr>
              <a:t>Illegal, Unreported and Unregulated IUU fishing and the prevalence of Flags of Convenience ships. </a:t>
            </a:r>
          </a:p>
          <a:p>
            <a:pPr marL="0" marR="0" indent="457200">
              <a:lnSpc>
                <a:spcPct val="115000"/>
              </a:lnSpc>
              <a:spcBef>
                <a:spcPts val="0"/>
              </a:spcBef>
              <a:spcAft>
                <a:spcPts val="0"/>
              </a:spcAft>
            </a:pPr>
            <a:endParaRPr lang="en-US" sz="2000" dirty="0">
              <a:ln>
                <a:noFill/>
              </a:ln>
              <a:solidFill>
                <a:srgbClr val="000000"/>
              </a:solidFill>
              <a:effectLst/>
              <a:latin typeface="Arial" panose="020B0604020202020204" pitchFamily="34" charset="0"/>
              <a:ea typeface="Arial Unicode MS"/>
              <a:cs typeface="Arial Unicode MS"/>
            </a:endParaRPr>
          </a:p>
          <a:p>
            <a:pPr marL="0" marR="0" indent="457200">
              <a:lnSpc>
                <a:spcPct val="115000"/>
              </a:lnSpc>
              <a:spcBef>
                <a:spcPts val="0"/>
              </a:spcBef>
              <a:spcAft>
                <a:spcPts val="0"/>
              </a:spcAft>
            </a:pPr>
            <a:r>
              <a:rPr lang="en-US" sz="2000" dirty="0">
                <a:ln>
                  <a:noFill/>
                </a:ln>
                <a:solidFill>
                  <a:srgbClr val="000000"/>
                </a:solidFill>
                <a:effectLst/>
                <a:latin typeface="Arial" panose="020B0604020202020204" pitchFamily="34" charset="0"/>
                <a:ea typeface="Arial Unicode MS"/>
                <a:cs typeface="Arial Unicode MS"/>
              </a:rPr>
              <a:t>Lack of Philippine government action against the human trafficking and modern day slavery among Filipino fishers.</a:t>
            </a:r>
            <a:endParaRPr lang="en-US" dirty="0"/>
          </a:p>
        </p:txBody>
      </p:sp>
      <p:sp>
        <p:nvSpPr>
          <p:cNvPr id="16" name="Text Placeholder 15">
            <a:extLst>
              <a:ext uri="{FF2B5EF4-FFF2-40B4-BE49-F238E27FC236}">
                <a16:creationId xmlns:a16="http://schemas.microsoft.com/office/drawing/2014/main" id="{1ADD5DF7-575E-4C10-815E-CDBBFAB583BF}"/>
              </a:ext>
            </a:extLst>
          </p:cNvPr>
          <p:cNvSpPr>
            <a:spLocks noGrp="1"/>
          </p:cNvSpPr>
          <p:nvPr>
            <p:ph type="body" sz="quarter" idx="16"/>
          </p:nvPr>
        </p:nvSpPr>
        <p:spPr>
          <a:xfrm>
            <a:off x="6257467" y="1764031"/>
            <a:ext cx="4756714" cy="597604"/>
          </a:xfrm>
        </p:spPr>
        <p:txBody>
          <a:bodyPr>
            <a:normAutofit/>
          </a:bodyPr>
          <a:lstStyle/>
          <a:p>
            <a:r>
              <a:rPr lang="en-US" dirty="0"/>
              <a:t>Government  Neglect</a:t>
            </a:r>
          </a:p>
        </p:txBody>
      </p:sp>
      <p:sp>
        <p:nvSpPr>
          <p:cNvPr id="15" name="Content Placeholder 14">
            <a:extLst>
              <a:ext uri="{FF2B5EF4-FFF2-40B4-BE49-F238E27FC236}">
                <a16:creationId xmlns:a16="http://schemas.microsoft.com/office/drawing/2014/main" id="{A13BE1C0-386B-47CB-BDCE-A24D9918AEEF}"/>
              </a:ext>
            </a:extLst>
          </p:cNvPr>
          <p:cNvSpPr>
            <a:spLocks noGrp="1"/>
          </p:cNvSpPr>
          <p:nvPr>
            <p:ph type="body" sz="quarter" idx="18"/>
          </p:nvPr>
        </p:nvSpPr>
        <p:spPr>
          <a:xfrm>
            <a:off x="6257467" y="2374900"/>
            <a:ext cx="4756714" cy="3365500"/>
          </a:xfrm>
        </p:spPr>
        <p:txBody>
          <a:bodyPr>
            <a:noAutofit/>
          </a:bodyPr>
          <a:lstStyle/>
          <a:p>
            <a:r>
              <a:rPr lang="en-US" sz="2400" dirty="0">
                <a:ln>
                  <a:noFill/>
                </a:ln>
                <a:solidFill>
                  <a:srgbClr val="000000"/>
                </a:solidFill>
                <a:effectLst/>
                <a:latin typeface="Arial" panose="020B0604020202020204" pitchFamily="34" charset="0"/>
                <a:ea typeface="Arial Unicode MS"/>
                <a:cs typeface="Arial Unicode MS"/>
              </a:rPr>
              <a:t> Refusal of  the government even to ratify the ILO Convention 188 </a:t>
            </a:r>
          </a:p>
          <a:p>
            <a:r>
              <a:rPr lang="en-US" sz="2400" dirty="0">
                <a:solidFill>
                  <a:srgbClr val="000000"/>
                </a:solidFill>
                <a:latin typeface="Arial" panose="020B0604020202020204" pitchFamily="34" charset="0"/>
                <a:ea typeface="Arial Unicode MS"/>
                <a:cs typeface="Arial Unicode MS"/>
              </a:rPr>
              <a:t>I</a:t>
            </a:r>
            <a:r>
              <a:rPr lang="en-US" sz="2400" dirty="0">
                <a:ln>
                  <a:noFill/>
                </a:ln>
                <a:solidFill>
                  <a:srgbClr val="000000"/>
                </a:solidFill>
                <a:effectLst/>
                <a:latin typeface="Arial" panose="020B0604020202020204" pitchFamily="34" charset="0"/>
                <a:ea typeface="Arial Unicode MS"/>
                <a:cs typeface="Arial Unicode MS"/>
              </a:rPr>
              <a:t>nclude fishers in the proposed Magna Carta for Seafarers. </a:t>
            </a:r>
          </a:p>
          <a:p>
            <a:r>
              <a:rPr lang="en-US" sz="2400" dirty="0">
                <a:solidFill>
                  <a:srgbClr val="000000"/>
                </a:solidFill>
                <a:latin typeface="Arial" panose="020B0604020202020204" pitchFamily="34" charset="0"/>
                <a:ea typeface="Arial Unicode MS"/>
                <a:cs typeface="Arial Unicode MS"/>
              </a:rPr>
              <a:t>Labor Export Program</a:t>
            </a:r>
            <a:endParaRPr lang="en-US" sz="2000" dirty="0">
              <a:ln>
                <a:noFill/>
              </a:ln>
              <a:solidFill>
                <a:srgbClr val="000000"/>
              </a:solidFill>
              <a:effectLst/>
              <a:latin typeface="Helvetica Neue"/>
              <a:ea typeface="Arial Unicode MS"/>
              <a:cs typeface="Arial Unicode MS"/>
            </a:endParaRPr>
          </a:p>
          <a:p>
            <a:endParaRPr lang="en-US" sz="2400" dirty="0">
              <a:effectLst/>
              <a:latin typeface="Calibri" panose="020F0502020204030204" pitchFamily="34" charset="0"/>
              <a:cs typeface="Times New Roman" panose="02020603050405020304" pitchFamily="18" charset="0"/>
            </a:endParaRPr>
          </a:p>
        </p:txBody>
      </p:sp>
      <p:sp>
        <p:nvSpPr>
          <p:cNvPr id="7" name="Footer Placeholder 6">
            <a:extLst>
              <a:ext uri="{FF2B5EF4-FFF2-40B4-BE49-F238E27FC236}">
                <a16:creationId xmlns:a16="http://schemas.microsoft.com/office/drawing/2014/main" id="{C4A3939E-B573-4FB2-AD69-18C1A75F947B}"/>
              </a:ext>
            </a:extLst>
          </p:cNvPr>
          <p:cNvSpPr>
            <a:spLocks noGrp="1"/>
          </p:cNvSpPr>
          <p:nvPr>
            <p:ph type="ftr" sz="quarter" idx="11"/>
          </p:nvPr>
        </p:nvSpPr>
        <p:spPr>
          <a:xfrm>
            <a:off x="201168" y="6356350"/>
            <a:ext cx="4837176" cy="365125"/>
          </a:xfrm>
        </p:spPr>
        <p:txBody>
          <a:bodyPr/>
          <a:lstStyle/>
          <a:p>
            <a:pPr lvl="0"/>
            <a:r>
              <a:rPr lang="en-US" noProof="0" dirty="0"/>
              <a:t>Presentation title</a:t>
            </a:r>
          </a:p>
        </p:txBody>
      </p:sp>
      <p:sp>
        <p:nvSpPr>
          <p:cNvPr id="6" name="Date Placeholder 5">
            <a:extLst>
              <a:ext uri="{FF2B5EF4-FFF2-40B4-BE49-F238E27FC236}">
                <a16:creationId xmlns:a16="http://schemas.microsoft.com/office/drawing/2014/main" id="{6EF65B39-4112-473E-B203-73AC0F564D47}"/>
              </a:ext>
            </a:extLst>
          </p:cNvPr>
          <p:cNvSpPr>
            <a:spLocks noGrp="1"/>
          </p:cNvSpPr>
          <p:nvPr>
            <p:ph type="dt" sz="half" idx="10"/>
          </p:nvPr>
        </p:nvSpPr>
        <p:spPr>
          <a:xfrm>
            <a:off x="7013448" y="6355080"/>
            <a:ext cx="4352544" cy="365125"/>
          </a:xfrm>
        </p:spPr>
        <p:txBody>
          <a:bodyPr/>
          <a:lstStyle/>
          <a:p>
            <a:pPr lvl="0"/>
            <a:r>
              <a:rPr lang="en-US" noProof="0" dirty="0"/>
              <a:t>20XX</a:t>
            </a:r>
          </a:p>
        </p:txBody>
      </p:sp>
      <p:sp>
        <p:nvSpPr>
          <p:cNvPr id="8" name="Slide Number Placeholder 7">
            <a:extLst>
              <a:ext uri="{FF2B5EF4-FFF2-40B4-BE49-F238E27FC236}">
                <a16:creationId xmlns:a16="http://schemas.microsoft.com/office/drawing/2014/main" id="{99800B7A-B486-4409-9EDD-0A7B9628EDE8}"/>
              </a:ext>
            </a:extLst>
          </p:cNvPr>
          <p:cNvSpPr>
            <a:spLocks noGrp="1"/>
          </p:cNvSpPr>
          <p:nvPr>
            <p:ph type="sldNum" sz="quarter" idx="12"/>
          </p:nvPr>
        </p:nvSpPr>
        <p:spPr>
          <a:xfrm>
            <a:off x="11365992" y="6356350"/>
            <a:ext cx="630936" cy="365125"/>
          </a:xfrm>
        </p:spPr>
        <p:txBody>
          <a:bodyPr/>
          <a:lstStyle/>
          <a:p>
            <a:pPr lvl="0"/>
            <a:fld id="{06B786C7-B8F9-4072-AAAA-17258464D730}" type="slidenum">
              <a:rPr lang="en-US" noProof="0" smtClean="0"/>
              <a:pPr lvl="0"/>
              <a:t>11</a:t>
            </a:fld>
            <a:endParaRPr lang="en-US" noProof="0" dirty="0"/>
          </a:p>
        </p:txBody>
      </p:sp>
    </p:spTree>
    <p:extLst>
      <p:ext uri="{BB962C8B-B14F-4D97-AF65-F5344CB8AC3E}">
        <p14:creationId xmlns:p14="http://schemas.microsoft.com/office/powerpoint/2010/main" val="10681827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9F2FEA60-F900-4C56-9486-48EA30926F6E}"/>
              </a:ext>
            </a:extLst>
          </p:cNvPr>
          <p:cNvSpPr>
            <a:spLocks noGrp="1"/>
          </p:cNvSpPr>
          <p:nvPr>
            <p:ph type="title"/>
          </p:nvPr>
        </p:nvSpPr>
        <p:spPr>
          <a:xfrm>
            <a:off x="649045" y="365124"/>
            <a:ext cx="9523655" cy="1501327"/>
          </a:xfrm>
        </p:spPr>
        <p:txBody>
          <a:bodyPr>
            <a:normAutofit/>
          </a:bodyPr>
          <a:lstStyle/>
          <a:p>
            <a:r>
              <a:rPr lang="en-US" dirty="0"/>
              <a:t>What must be done? </a:t>
            </a:r>
          </a:p>
        </p:txBody>
      </p:sp>
      <p:pic>
        <p:nvPicPr>
          <p:cNvPr id="8" name="Picture Placeholder 7" descr="A picture containing mountain, sky, outdoor, nature">
            <a:extLst>
              <a:ext uri="{FF2B5EF4-FFF2-40B4-BE49-F238E27FC236}">
                <a16:creationId xmlns:a16="http://schemas.microsoft.com/office/drawing/2014/main" id="{7B7F6341-D9BE-4D3C-92A1-37FAA11DE63C}"/>
              </a:ext>
            </a:extLst>
          </p:cNvPr>
          <p:cNvPicPr>
            <a:picLocks noGrp="1" noChangeAspect="1"/>
          </p:cNvPicPr>
          <p:nvPr>
            <p:ph type="pic" sz="quarter" idx="13"/>
          </p:nvPr>
        </p:nvPicPr>
        <p:blipFill rotWithShape="1">
          <a:blip r:embed="rId2" cstate="screen">
            <a:extLst>
              <a:ext uri="{28A0092B-C50C-407E-A947-70E740481C1C}">
                <a14:useLocalDpi xmlns:a14="http://schemas.microsoft.com/office/drawing/2010/main" val="0"/>
              </a:ext>
            </a:extLst>
          </a:blip>
          <a:srcRect/>
          <a:stretch/>
        </p:blipFill>
        <p:spPr>
          <a:xfrm>
            <a:off x="0" y="2286000"/>
            <a:ext cx="5067300" cy="4572000"/>
          </a:xfrm>
        </p:spPr>
      </p:pic>
      <p:sp>
        <p:nvSpPr>
          <p:cNvPr id="3" name="Footer Placeholder 2">
            <a:extLst>
              <a:ext uri="{FF2B5EF4-FFF2-40B4-BE49-F238E27FC236}">
                <a16:creationId xmlns:a16="http://schemas.microsoft.com/office/drawing/2014/main" id="{88BDA17F-F303-4811-96C4-AD8A09ABEC11}"/>
              </a:ext>
            </a:extLst>
          </p:cNvPr>
          <p:cNvSpPr>
            <a:spLocks noGrp="1"/>
          </p:cNvSpPr>
          <p:nvPr>
            <p:ph type="ftr" sz="quarter" idx="11"/>
          </p:nvPr>
        </p:nvSpPr>
        <p:spPr>
          <a:xfrm>
            <a:off x="201168" y="6356350"/>
            <a:ext cx="4837176"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white"/>
                </a:solidFill>
                <a:effectLst/>
                <a:uLnTx/>
                <a:uFillTx/>
                <a:latin typeface="Avenir Next LT Pro"/>
                <a:ea typeface="+mn-ea"/>
                <a:cs typeface="+mn-cs"/>
              </a:rPr>
              <a:t>Presentation title</a:t>
            </a:r>
          </a:p>
        </p:txBody>
      </p:sp>
      <p:sp>
        <p:nvSpPr>
          <p:cNvPr id="19" name="Content Placeholder 18">
            <a:extLst>
              <a:ext uri="{FF2B5EF4-FFF2-40B4-BE49-F238E27FC236}">
                <a16:creationId xmlns:a16="http://schemas.microsoft.com/office/drawing/2014/main" id="{AB6583FE-B653-4C01-9ADF-EC8514A0B5ED}"/>
              </a:ext>
            </a:extLst>
          </p:cNvPr>
          <p:cNvSpPr>
            <a:spLocks noGrp="1"/>
          </p:cNvSpPr>
          <p:nvPr>
            <p:ph idx="1"/>
          </p:nvPr>
        </p:nvSpPr>
        <p:spPr>
          <a:xfrm>
            <a:off x="5819887" y="2899186"/>
            <a:ext cx="5610113" cy="3284359"/>
          </a:xfrm>
        </p:spPr>
        <p:txBody>
          <a:bodyPr>
            <a:normAutofit/>
          </a:bodyPr>
          <a:lstStyle/>
          <a:p>
            <a:pPr>
              <a:lnSpc>
                <a:spcPct val="107000"/>
              </a:lnSpc>
              <a:spcAft>
                <a:spcPts val="800"/>
              </a:spcAft>
            </a:pPr>
            <a:r>
              <a:rPr lang="en-US" b="1" dirty="0">
                <a:effectLst/>
                <a:latin typeface="Arial" panose="020B0604020202020204" pitchFamily="34" charset="0"/>
                <a:ea typeface="Calibri" panose="020F0502020204030204" pitchFamily="34" charset="0"/>
                <a:cs typeface="Times New Roman" panose="02020603050405020304" pitchFamily="18" charset="0"/>
              </a:rPr>
              <a:t>A.	Fishers must know their rights, </a:t>
            </a:r>
            <a:r>
              <a:rPr lang="en-US" b="1" dirty="0">
                <a:latin typeface="Arial" panose="020B0604020202020204" pitchFamily="34" charset="0"/>
                <a:ea typeface="Calibri" panose="020F0502020204030204" pitchFamily="34" charset="0"/>
                <a:cs typeface="Times New Roman" panose="02020603050405020304" pitchFamily="18" charset="0"/>
              </a:rPr>
              <a:t>organize themselves, and collectively fight for these rights.</a:t>
            </a:r>
            <a:r>
              <a:rPr lang="en-US" b="1" dirty="0">
                <a:effectLst/>
                <a:latin typeface="Arial" panose="020B0604020202020204" pitchFamily="34" charset="0"/>
                <a:ea typeface="Calibri" panose="020F0502020204030204" pitchFamily="34" charset="0"/>
                <a:cs typeface="Times New Roman" panose="02020603050405020304" pitchFamily="18" charset="0"/>
              </a:rPr>
              <a:t> </a:t>
            </a:r>
            <a:endParaRPr lang="en-US" b="1" dirty="0">
              <a:effectLst/>
              <a:latin typeface="Calibri" panose="020F0502020204030204" pitchFamily="34" charset="0"/>
              <a:cs typeface="Times New Roman" panose="02020603050405020304" pitchFamily="18" charset="0"/>
            </a:endParaRPr>
          </a:p>
          <a:p>
            <a:pPr>
              <a:lnSpc>
                <a:spcPct val="107000"/>
              </a:lnSpc>
              <a:spcAft>
                <a:spcPts val="800"/>
              </a:spcAft>
            </a:pPr>
            <a:r>
              <a:rPr lang="en-US" b="1" dirty="0">
                <a:effectLst/>
                <a:latin typeface="Arial" panose="020B0604020202020204" pitchFamily="34" charset="0"/>
                <a:ea typeface="Calibri" panose="020F0502020204030204" pitchFamily="34" charset="0"/>
                <a:cs typeface="Times New Roman" panose="02020603050405020304" pitchFamily="18" charset="0"/>
              </a:rPr>
              <a:t>B.	Fishers must unite with seafarers, dockers,  migrant organizations,  and advocates of fishers and seafarers rights.</a:t>
            </a:r>
            <a:endParaRPr lang="en-US" b="1" dirty="0">
              <a:effectLst/>
              <a:latin typeface="Calibri" panose="020F0502020204030204" pitchFamily="34" charset="0"/>
              <a:cs typeface="Times New Roman" panose="02020603050405020304" pitchFamily="18" charset="0"/>
            </a:endParaRPr>
          </a:p>
          <a:p>
            <a:pPr>
              <a:lnSpc>
                <a:spcPct val="107000"/>
              </a:lnSpc>
              <a:spcAft>
                <a:spcPts val="800"/>
              </a:spcAft>
            </a:pPr>
            <a:endParaRPr lang="en-US" sz="3200" dirty="0"/>
          </a:p>
        </p:txBody>
      </p:sp>
      <p:sp>
        <p:nvSpPr>
          <p:cNvPr id="4" name="Date Placeholder 3">
            <a:extLst>
              <a:ext uri="{FF2B5EF4-FFF2-40B4-BE49-F238E27FC236}">
                <a16:creationId xmlns:a16="http://schemas.microsoft.com/office/drawing/2014/main" id="{F6D5CF6D-DC44-4734-988C-0AAA60D5F7E2}"/>
              </a:ext>
            </a:extLst>
          </p:cNvPr>
          <p:cNvSpPr>
            <a:spLocks noGrp="1"/>
          </p:cNvSpPr>
          <p:nvPr>
            <p:ph type="dt" sz="half" idx="10"/>
          </p:nvPr>
        </p:nvSpPr>
        <p:spPr>
          <a:xfrm>
            <a:off x="7013448" y="6355080"/>
            <a:ext cx="4352544"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Avenir Next LT Pro"/>
                <a:ea typeface="+mn-ea"/>
                <a:cs typeface="+mn-cs"/>
              </a:rPr>
              <a:t>20XX</a:t>
            </a:r>
          </a:p>
        </p:txBody>
      </p:sp>
      <p:sp>
        <p:nvSpPr>
          <p:cNvPr id="5" name="Slide Number Placeholder 4">
            <a:extLst>
              <a:ext uri="{FF2B5EF4-FFF2-40B4-BE49-F238E27FC236}">
                <a16:creationId xmlns:a16="http://schemas.microsoft.com/office/drawing/2014/main" id="{3E08B9AF-847F-4250-A53B-82D9036A5EBF}"/>
              </a:ext>
            </a:extLst>
          </p:cNvPr>
          <p:cNvSpPr>
            <a:spLocks noGrp="1"/>
          </p:cNvSpPr>
          <p:nvPr>
            <p:ph type="sldNum" sz="quarter" idx="12"/>
          </p:nvPr>
        </p:nvSpPr>
        <p:spPr>
          <a:xfrm>
            <a:off x="11365992" y="6356350"/>
            <a:ext cx="630936"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4D815C-8BF3-4ECF-A945-A2A7C2983AF9}" type="slidenum">
              <a:rPr kumimoji="0" lang="en-US" sz="1050" b="0" i="0" u="none" strike="noStrike" kern="1200" cap="none" spc="0" normalizeH="0" baseline="0" noProof="0" smtClean="0">
                <a:ln>
                  <a:noFill/>
                </a:ln>
                <a:solidFill>
                  <a:prstClr val="black"/>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050" b="0" i="0" u="none" strike="noStrike" kern="1200" cap="none" spc="0" normalizeH="0" baseline="0" noProof="0" dirty="0">
              <a:ln>
                <a:noFill/>
              </a:ln>
              <a:solidFill>
                <a:prstClr val="black"/>
              </a:solidFill>
              <a:effectLst/>
              <a:uLnTx/>
              <a:uFillTx/>
              <a:latin typeface="Avenir Next LT Pro"/>
              <a:ea typeface="+mn-ea"/>
              <a:cs typeface="+mn-cs"/>
            </a:endParaRPr>
          </a:p>
        </p:txBody>
      </p:sp>
    </p:spTree>
    <p:extLst>
      <p:ext uri="{BB962C8B-B14F-4D97-AF65-F5344CB8AC3E}">
        <p14:creationId xmlns:p14="http://schemas.microsoft.com/office/powerpoint/2010/main" val="37057104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2">
            <a:extLst>
              <a:ext uri="{FF2B5EF4-FFF2-40B4-BE49-F238E27FC236}">
                <a16:creationId xmlns:a16="http://schemas.microsoft.com/office/drawing/2014/main" id="{4B30BD31-8607-3EEB-082B-98B8AD23556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1938"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BDB35087-A8A1-01A8-BBBF-52345EC81B53}"/>
              </a:ext>
            </a:extLst>
          </p:cNvPr>
          <p:cNvSpPr txBox="1"/>
          <p:nvPr/>
        </p:nvSpPr>
        <p:spPr>
          <a:xfrm>
            <a:off x="1600200" y="917575"/>
            <a:ext cx="8686800" cy="5632450"/>
          </a:xfrm>
          <a:prstGeom prst="rect">
            <a:avLst/>
          </a:prstGeom>
          <a:noFill/>
        </p:spPr>
        <p:txBody>
          <a:bodyPr>
            <a:spAutoFit/>
          </a:bodyPr>
          <a:lstStyle/>
          <a:p>
            <a:pPr>
              <a:defRPr/>
            </a:pPr>
            <a:r>
              <a:rPr lang="en-US" sz="7200" b="1" dirty="0">
                <a:solidFill>
                  <a:prstClr val="white"/>
                </a:solidFill>
                <a:effectLst>
                  <a:outerShdw blurRad="38100" dist="38100" dir="2700000" algn="tl">
                    <a:srgbClr val="000000">
                      <a:alpha val="43137"/>
                    </a:srgbClr>
                  </a:outerShdw>
                </a:effectLst>
                <a:latin typeface="Calibri"/>
              </a:rPr>
              <a:t>Unite with other</a:t>
            </a:r>
          </a:p>
          <a:p>
            <a:pPr>
              <a:defRPr/>
            </a:pPr>
            <a:r>
              <a:rPr lang="en-US" sz="7200" b="1" dirty="0">
                <a:solidFill>
                  <a:prstClr val="white"/>
                </a:solidFill>
                <a:effectLst>
                  <a:outerShdw blurRad="38100" dist="38100" dir="2700000" algn="tl">
                    <a:srgbClr val="000000">
                      <a:alpha val="43137"/>
                    </a:srgbClr>
                  </a:outerShdw>
                </a:effectLst>
                <a:latin typeface="Calibri"/>
              </a:rPr>
              <a:t>Seafarers,</a:t>
            </a:r>
          </a:p>
          <a:p>
            <a:pPr>
              <a:defRPr/>
            </a:pPr>
            <a:r>
              <a:rPr lang="en-US" sz="7200" b="1" dirty="0">
                <a:solidFill>
                  <a:prstClr val="white"/>
                </a:solidFill>
                <a:effectLst>
                  <a:outerShdw blurRad="38100" dist="38100" dir="2700000" algn="tl">
                    <a:srgbClr val="000000">
                      <a:alpha val="43137"/>
                    </a:srgbClr>
                  </a:outerShdw>
                </a:effectLst>
                <a:latin typeface="Calibri"/>
              </a:rPr>
              <a:t>Dockers,</a:t>
            </a:r>
          </a:p>
          <a:p>
            <a:pPr>
              <a:defRPr/>
            </a:pPr>
            <a:r>
              <a:rPr lang="en-US" sz="7200" b="1" dirty="0">
                <a:solidFill>
                  <a:prstClr val="white"/>
                </a:solidFill>
                <a:effectLst>
                  <a:outerShdw blurRad="38100" dist="38100" dir="2700000" algn="tl">
                    <a:srgbClr val="000000">
                      <a:alpha val="43137"/>
                    </a:srgbClr>
                  </a:outerShdw>
                </a:effectLst>
                <a:latin typeface="Calibri"/>
              </a:rPr>
              <a:t>Migrants, and</a:t>
            </a:r>
          </a:p>
          <a:p>
            <a:pPr>
              <a:defRPr/>
            </a:pPr>
            <a:r>
              <a:rPr lang="en-US" sz="7200" b="1" dirty="0">
                <a:solidFill>
                  <a:prstClr val="white"/>
                </a:solidFill>
                <a:effectLst>
                  <a:outerShdw blurRad="38100" dist="38100" dir="2700000" algn="tl">
                    <a:srgbClr val="000000">
                      <a:alpha val="43137"/>
                    </a:srgbClr>
                  </a:outerShdw>
                </a:effectLst>
                <a:latin typeface="Calibri"/>
              </a:rPr>
              <a:t>Families.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9F2FEA60-F900-4C56-9486-48EA30926F6E}"/>
              </a:ext>
            </a:extLst>
          </p:cNvPr>
          <p:cNvSpPr>
            <a:spLocks noGrp="1"/>
          </p:cNvSpPr>
          <p:nvPr>
            <p:ph type="title"/>
          </p:nvPr>
        </p:nvSpPr>
        <p:spPr>
          <a:xfrm>
            <a:off x="649045" y="365124"/>
            <a:ext cx="9523655" cy="1501327"/>
          </a:xfrm>
        </p:spPr>
        <p:txBody>
          <a:bodyPr>
            <a:normAutofit/>
          </a:bodyPr>
          <a:lstStyle/>
          <a:p>
            <a:r>
              <a:rPr lang="en-US" dirty="0"/>
              <a:t>What must be done? </a:t>
            </a:r>
          </a:p>
        </p:txBody>
      </p:sp>
      <p:pic>
        <p:nvPicPr>
          <p:cNvPr id="8" name="Picture Placeholder 7" descr="A picture containing mountain, sky, outdoor, nature">
            <a:extLst>
              <a:ext uri="{FF2B5EF4-FFF2-40B4-BE49-F238E27FC236}">
                <a16:creationId xmlns:a16="http://schemas.microsoft.com/office/drawing/2014/main" id="{7B7F6341-D9BE-4D3C-92A1-37FAA11DE63C}"/>
              </a:ext>
            </a:extLst>
          </p:cNvPr>
          <p:cNvPicPr>
            <a:picLocks noGrp="1" noChangeAspect="1"/>
          </p:cNvPicPr>
          <p:nvPr>
            <p:ph type="pic" sz="quarter" idx="13"/>
          </p:nvPr>
        </p:nvPicPr>
        <p:blipFill rotWithShape="1">
          <a:blip r:embed="rId2" cstate="screen">
            <a:extLst>
              <a:ext uri="{28A0092B-C50C-407E-A947-70E740481C1C}">
                <a14:useLocalDpi xmlns:a14="http://schemas.microsoft.com/office/drawing/2010/main" val="0"/>
              </a:ext>
            </a:extLst>
          </a:blip>
          <a:srcRect/>
          <a:stretch/>
        </p:blipFill>
        <p:spPr>
          <a:xfrm>
            <a:off x="0" y="2286000"/>
            <a:ext cx="5067300" cy="4572000"/>
          </a:xfrm>
        </p:spPr>
      </p:pic>
      <p:sp>
        <p:nvSpPr>
          <p:cNvPr id="3" name="Footer Placeholder 2">
            <a:extLst>
              <a:ext uri="{FF2B5EF4-FFF2-40B4-BE49-F238E27FC236}">
                <a16:creationId xmlns:a16="http://schemas.microsoft.com/office/drawing/2014/main" id="{88BDA17F-F303-4811-96C4-AD8A09ABEC11}"/>
              </a:ext>
            </a:extLst>
          </p:cNvPr>
          <p:cNvSpPr>
            <a:spLocks noGrp="1"/>
          </p:cNvSpPr>
          <p:nvPr>
            <p:ph type="ftr" sz="quarter" idx="11"/>
          </p:nvPr>
        </p:nvSpPr>
        <p:spPr>
          <a:xfrm>
            <a:off x="201168" y="6356350"/>
            <a:ext cx="4837176"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white"/>
                </a:solidFill>
                <a:effectLst/>
                <a:uLnTx/>
                <a:uFillTx/>
                <a:latin typeface="Avenir Next LT Pro"/>
                <a:ea typeface="+mn-ea"/>
                <a:cs typeface="+mn-cs"/>
              </a:rPr>
              <a:t>Presentation title</a:t>
            </a:r>
          </a:p>
        </p:txBody>
      </p:sp>
      <p:sp>
        <p:nvSpPr>
          <p:cNvPr id="19" name="Content Placeholder 18">
            <a:extLst>
              <a:ext uri="{FF2B5EF4-FFF2-40B4-BE49-F238E27FC236}">
                <a16:creationId xmlns:a16="http://schemas.microsoft.com/office/drawing/2014/main" id="{AB6583FE-B653-4C01-9ADF-EC8514A0B5ED}"/>
              </a:ext>
            </a:extLst>
          </p:cNvPr>
          <p:cNvSpPr>
            <a:spLocks noGrp="1"/>
          </p:cNvSpPr>
          <p:nvPr>
            <p:ph idx="1"/>
          </p:nvPr>
        </p:nvSpPr>
        <p:spPr>
          <a:xfrm>
            <a:off x="5819887" y="2899186"/>
            <a:ext cx="5610113" cy="3284359"/>
          </a:xfrm>
        </p:spPr>
        <p:txBody>
          <a:bodyPr>
            <a:normAutofit/>
          </a:bodyPr>
          <a:lstStyle/>
          <a:p>
            <a:pPr marL="457200" indent="-457200">
              <a:lnSpc>
                <a:spcPct val="107000"/>
              </a:lnSpc>
              <a:spcAft>
                <a:spcPts val="800"/>
              </a:spcAft>
              <a:buAutoNum type="alphaUcPeriod"/>
            </a:pPr>
            <a:r>
              <a:rPr lang="en-US" b="1" dirty="0">
                <a:effectLst/>
                <a:latin typeface="Arial" panose="020B0604020202020204" pitchFamily="34" charset="0"/>
                <a:ea typeface="Calibri" panose="020F0502020204030204" pitchFamily="34" charset="0"/>
                <a:cs typeface="Times New Roman" panose="02020603050405020304" pitchFamily="18" charset="0"/>
              </a:rPr>
              <a:t>Ratify ILO Convention 188 </a:t>
            </a:r>
          </a:p>
          <a:p>
            <a:pPr marL="457200" indent="-457200">
              <a:lnSpc>
                <a:spcPct val="107000"/>
              </a:lnSpc>
              <a:spcAft>
                <a:spcPts val="800"/>
              </a:spcAft>
              <a:buAutoNum type="alphaUcPeriod"/>
            </a:pPr>
            <a:endParaRPr lang="en-US" b="1" dirty="0">
              <a:effectLst/>
              <a:latin typeface="Calibri" panose="020F0502020204030204" pitchFamily="34" charset="0"/>
              <a:cs typeface="Times New Roman" panose="02020603050405020304" pitchFamily="18" charset="0"/>
            </a:endParaRPr>
          </a:p>
          <a:p>
            <a:pPr marL="457200" indent="-457200">
              <a:lnSpc>
                <a:spcPct val="107000"/>
              </a:lnSpc>
              <a:spcAft>
                <a:spcPts val="800"/>
              </a:spcAft>
              <a:buAutoNum type="alphaUcPeriod" startAt="2"/>
            </a:pPr>
            <a:r>
              <a:rPr lang="en-US" b="1" dirty="0">
                <a:effectLst/>
                <a:latin typeface="Arial" panose="020B0604020202020204" pitchFamily="34" charset="0"/>
                <a:ea typeface="Calibri" panose="020F0502020204030204" pitchFamily="34" charset="0"/>
                <a:cs typeface="Times New Roman" panose="02020603050405020304" pitchFamily="18" charset="0"/>
              </a:rPr>
              <a:t>Include Fishers in the Magna Ca</a:t>
            </a:r>
            <a:r>
              <a:rPr lang="en-US" b="1" dirty="0">
                <a:latin typeface="Arial" panose="020B0604020202020204" pitchFamily="34" charset="0"/>
                <a:ea typeface="Calibri" panose="020F0502020204030204" pitchFamily="34" charset="0"/>
                <a:cs typeface="Times New Roman" panose="02020603050405020304" pitchFamily="18" charset="0"/>
              </a:rPr>
              <a:t>rta for Seafarers.</a:t>
            </a:r>
            <a:r>
              <a:rPr lang="en-US" b="1" dirty="0">
                <a:latin typeface="Calibri" panose="020F0502020204030204" pitchFamily="34" charset="0"/>
                <a:ea typeface="Calibri" panose="020F0502020204030204" pitchFamily="34" charset="0"/>
                <a:cs typeface="Times New Roman" panose="02020603050405020304" pitchFamily="18" charset="0"/>
              </a:rPr>
              <a:t>  Amend  ILO Maritime </a:t>
            </a:r>
            <a:r>
              <a:rPr lang="en-US" b="1" dirty="0" err="1">
                <a:latin typeface="Calibri" panose="020F0502020204030204" pitchFamily="34" charset="0"/>
                <a:ea typeface="Calibri" panose="020F0502020204030204" pitchFamily="34" charset="0"/>
                <a:cs typeface="Times New Roman" panose="02020603050405020304" pitchFamily="18" charset="0"/>
              </a:rPr>
              <a:t>Labour</a:t>
            </a:r>
            <a:r>
              <a:rPr lang="en-US" b="1" dirty="0">
                <a:latin typeface="Calibri" panose="020F0502020204030204" pitchFamily="34" charset="0"/>
                <a:ea typeface="Calibri" panose="020F0502020204030204" pitchFamily="34" charset="0"/>
                <a:cs typeface="Times New Roman" panose="02020603050405020304" pitchFamily="18" charset="0"/>
              </a:rPr>
              <a:t> Convention 2006 to cover Fishers.</a:t>
            </a:r>
            <a:endParaRPr lang="en-US" b="1" dirty="0">
              <a:latin typeface="Arial" panose="020B0604020202020204" pitchFamily="34" charset="0"/>
              <a:ea typeface="Calibri" panose="020F0502020204030204" pitchFamily="34" charset="0"/>
              <a:cs typeface="Times New Roman" panose="02020603050405020304" pitchFamily="18" charset="0"/>
            </a:endParaRPr>
          </a:p>
        </p:txBody>
      </p:sp>
      <p:sp>
        <p:nvSpPr>
          <p:cNvPr id="4" name="Date Placeholder 3">
            <a:extLst>
              <a:ext uri="{FF2B5EF4-FFF2-40B4-BE49-F238E27FC236}">
                <a16:creationId xmlns:a16="http://schemas.microsoft.com/office/drawing/2014/main" id="{F6D5CF6D-DC44-4734-988C-0AAA60D5F7E2}"/>
              </a:ext>
            </a:extLst>
          </p:cNvPr>
          <p:cNvSpPr>
            <a:spLocks noGrp="1"/>
          </p:cNvSpPr>
          <p:nvPr>
            <p:ph type="dt" sz="half" idx="10"/>
          </p:nvPr>
        </p:nvSpPr>
        <p:spPr>
          <a:xfrm>
            <a:off x="7013448" y="6355080"/>
            <a:ext cx="4352544"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Avenir Next LT Pro"/>
                <a:ea typeface="+mn-ea"/>
                <a:cs typeface="+mn-cs"/>
              </a:rPr>
              <a:t>20XX</a:t>
            </a:r>
          </a:p>
        </p:txBody>
      </p:sp>
      <p:sp>
        <p:nvSpPr>
          <p:cNvPr id="5" name="Slide Number Placeholder 4">
            <a:extLst>
              <a:ext uri="{FF2B5EF4-FFF2-40B4-BE49-F238E27FC236}">
                <a16:creationId xmlns:a16="http://schemas.microsoft.com/office/drawing/2014/main" id="{3E08B9AF-847F-4250-A53B-82D9036A5EBF}"/>
              </a:ext>
            </a:extLst>
          </p:cNvPr>
          <p:cNvSpPr>
            <a:spLocks noGrp="1"/>
          </p:cNvSpPr>
          <p:nvPr>
            <p:ph type="sldNum" sz="quarter" idx="12"/>
          </p:nvPr>
        </p:nvSpPr>
        <p:spPr>
          <a:xfrm>
            <a:off x="11365992" y="6356350"/>
            <a:ext cx="630936"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4D815C-8BF3-4ECF-A945-A2A7C2983AF9}" type="slidenum">
              <a:rPr kumimoji="0" lang="en-US" sz="1050" b="0" i="0" u="none" strike="noStrike" kern="1200" cap="none" spc="0" normalizeH="0" baseline="0" noProof="0" smtClean="0">
                <a:ln>
                  <a:noFill/>
                </a:ln>
                <a:solidFill>
                  <a:prstClr val="black"/>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050" b="0" i="0" u="none" strike="noStrike" kern="1200" cap="none" spc="0" normalizeH="0" baseline="0" noProof="0" dirty="0">
              <a:ln>
                <a:noFill/>
              </a:ln>
              <a:solidFill>
                <a:prstClr val="black"/>
              </a:solidFill>
              <a:effectLst/>
              <a:uLnTx/>
              <a:uFillTx/>
              <a:latin typeface="Avenir Next LT Pro"/>
              <a:ea typeface="+mn-ea"/>
              <a:cs typeface="+mn-cs"/>
            </a:endParaRPr>
          </a:p>
        </p:txBody>
      </p:sp>
    </p:spTree>
    <p:extLst>
      <p:ext uri="{BB962C8B-B14F-4D97-AF65-F5344CB8AC3E}">
        <p14:creationId xmlns:p14="http://schemas.microsoft.com/office/powerpoint/2010/main" val="37242624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9F2FEA60-F900-4C56-9486-48EA30926F6E}"/>
              </a:ext>
            </a:extLst>
          </p:cNvPr>
          <p:cNvSpPr>
            <a:spLocks noGrp="1"/>
          </p:cNvSpPr>
          <p:nvPr>
            <p:ph type="title"/>
          </p:nvPr>
        </p:nvSpPr>
        <p:spPr>
          <a:xfrm>
            <a:off x="649045" y="365124"/>
            <a:ext cx="9523655" cy="1501327"/>
          </a:xfrm>
        </p:spPr>
        <p:txBody>
          <a:bodyPr>
            <a:normAutofit/>
          </a:bodyPr>
          <a:lstStyle/>
          <a:p>
            <a:r>
              <a:rPr lang="en-US" dirty="0"/>
              <a:t>Oppose Labor Export  Program</a:t>
            </a:r>
          </a:p>
        </p:txBody>
      </p:sp>
      <p:pic>
        <p:nvPicPr>
          <p:cNvPr id="8" name="Picture Placeholder 7" descr="A picture containing mountain, sky, outdoor, nature">
            <a:extLst>
              <a:ext uri="{FF2B5EF4-FFF2-40B4-BE49-F238E27FC236}">
                <a16:creationId xmlns:a16="http://schemas.microsoft.com/office/drawing/2014/main" id="{7B7F6341-D9BE-4D3C-92A1-37FAA11DE63C}"/>
              </a:ext>
            </a:extLst>
          </p:cNvPr>
          <p:cNvPicPr>
            <a:picLocks noGrp="1" noChangeAspect="1"/>
          </p:cNvPicPr>
          <p:nvPr>
            <p:ph type="pic" sz="quarter" idx="13"/>
          </p:nvPr>
        </p:nvPicPr>
        <p:blipFill rotWithShape="1">
          <a:blip r:embed="rId2" cstate="screen">
            <a:extLst>
              <a:ext uri="{28A0092B-C50C-407E-A947-70E740481C1C}">
                <a14:useLocalDpi xmlns:a14="http://schemas.microsoft.com/office/drawing/2010/main" val="0"/>
              </a:ext>
            </a:extLst>
          </a:blip>
          <a:srcRect/>
          <a:stretch/>
        </p:blipFill>
        <p:spPr>
          <a:xfrm>
            <a:off x="0" y="2286000"/>
            <a:ext cx="5067300" cy="4572000"/>
          </a:xfrm>
        </p:spPr>
      </p:pic>
      <p:sp>
        <p:nvSpPr>
          <p:cNvPr id="3" name="Footer Placeholder 2">
            <a:extLst>
              <a:ext uri="{FF2B5EF4-FFF2-40B4-BE49-F238E27FC236}">
                <a16:creationId xmlns:a16="http://schemas.microsoft.com/office/drawing/2014/main" id="{88BDA17F-F303-4811-96C4-AD8A09ABEC11}"/>
              </a:ext>
            </a:extLst>
          </p:cNvPr>
          <p:cNvSpPr>
            <a:spLocks noGrp="1"/>
          </p:cNvSpPr>
          <p:nvPr>
            <p:ph type="ftr" sz="quarter" idx="11"/>
          </p:nvPr>
        </p:nvSpPr>
        <p:spPr>
          <a:xfrm>
            <a:off x="201168" y="6356350"/>
            <a:ext cx="4837176"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white"/>
                </a:solidFill>
                <a:effectLst/>
                <a:uLnTx/>
                <a:uFillTx/>
                <a:latin typeface="Avenir Next LT Pro"/>
                <a:ea typeface="+mn-ea"/>
                <a:cs typeface="+mn-cs"/>
              </a:rPr>
              <a:t>Presentation title</a:t>
            </a:r>
          </a:p>
        </p:txBody>
      </p:sp>
      <p:sp>
        <p:nvSpPr>
          <p:cNvPr id="19" name="Content Placeholder 18">
            <a:extLst>
              <a:ext uri="{FF2B5EF4-FFF2-40B4-BE49-F238E27FC236}">
                <a16:creationId xmlns:a16="http://schemas.microsoft.com/office/drawing/2014/main" id="{AB6583FE-B653-4C01-9ADF-EC8514A0B5ED}"/>
              </a:ext>
            </a:extLst>
          </p:cNvPr>
          <p:cNvSpPr>
            <a:spLocks noGrp="1"/>
          </p:cNvSpPr>
          <p:nvPr>
            <p:ph idx="1"/>
          </p:nvPr>
        </p:nvSpPr>
        <p:spPr>
          <a:xfrm>
            <a:off x="5819887" y="2899186"/>
            <a:ext cx="5610113" cy="3284359"/>
          </a:xfrm>
        </p:spPr>
        <p:txBody>
          <a:bodyPr>
            <a:normAutofit lnSpcReduction="10000"/>
          </a:bodyPr>
          <a:lstStyle/>
          <a:p>
            <a:pPr>
              <a:lnSpc>
                <a:spcPct val="107000"/>
              </a:lnSpc>
              <a:spcAft>
                <a:spcPts val="800"/>
              </a:spcAft>
            </a:pPr>
            <a:r>
              <a:rPr lang="en-US" sz="3200" dirty="0">
                <a:effectLst/>
                <a:latin typeface="Arial" panose="020B0604020202020204" pitchFamily="34" charset="0"/>
                <a:ea typeface="Calibri" panose="020F0502020204030204" pitchFamily="34" charset="0"/>
                <a:cs typeface="Times New Roman" panose="02020603050405020304" pitchFamily="18" charset="0"/>
              </a:rPr>
              <a:t>Lowest wages, </a:t>
            </a:r>
            <a:r>
              <a:rPr lang="en-US" sz="3200" dirty="0">
                <a:latin typeface="Arial" panose="020B0604020202020204" pitchFamily="34" charset="0"/>
                <a:ea typeface="Calibri" panose="020F0502020204030204" pitchFamily="34" charset="0"/>
                <a:cs typeface="Times New Roman" panose="02020603050405020304" pitchFamily="18" charset="0"/>
              </a:rPr>
              <a:t>most difficult work, most hazardous work place,  no government protection, no financial security, </a:t>
            </a:r>
          </a:p>
          <a:p>
            <a:pPr>
              <a:lnSpc>
                <a:spcPct val="107000"/>
              </a:lnSpc>
              <a:spcAft>
                <a:spcPts val="800"/>
              </a:spcAft>
            </a:pPr>
            <a:r>
              <a:rPr lang="en-US" sz="3200" b="1" dirty="0">
                <a:latin typeface="Arial" panose="020B0604020202020204" pitchFamily="34" charset="0"/>
                <a:cs typeface="Times New Roman" panose="02020603050405020304" pitchFamily="18" charset="0"/>
              </a:rPr>
              <a:t>Modern Day Slavery</a:t>
            </a:r>
            <a:endParaRPr lang="en-US" sz="3200" b="1" dirty="0"/>
          </a:p>
        </p:txBody>
      </p:sp>
      <p:sp>
        <p:nvSpPr>
          <p:cNvPr id="4" name="Date Placeholder 3">
            <a:extLst>
              <a:ext uri="{FF2B5EF4-FFF2-40B4-BE49-F238E27FC236}">
                <a16:creationId xmlns:a16="http://schemas.microsoft.com/office/drawing/2014/main" id="{F6D5CF6D-DC44-4734-988C-0AAA60D5F7E2}"/>
              </a:ext>
            </a:extLst>
          </p:cNvPr>
          <p:cNvSpPr>
            <a:spLocks noGrp="1"/>
          </p:cNvSpPr>
          <p:nvPr>
            <p:ph type="dt" sz="half" idx="10"/>
          </p:nvPr>
        </p:nvSpPr>
        <p:spPr>
          <a:xfrm>
            <a:off x="7013448" y="6355080"/>
            <a:ext cx="4352544"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Avenir Next LT Pro"/>
                <a:ea typeface="+mn-ea"/>
                <a:cs typeface="+mn-cs"/>
              </a:rPr>
              <a:t>20XX</a:t>
            </a:r>
          </a:p>
        </p:txBody>
      </p:sp>
      <p:sp>
        <p:nvSpPr>
          <p:cNvPr id="5" name="Slide Number Placeholder 4">
            <a:extLst>
              <a:ext uri="{FF2B5EF4-FFF2-40B4-BE49-F238E27FC236}">
                <a16:creationId xmlns:a16="http://schemas.microsoft.com/office/drawing/2014/main" id="{3E08B9AF-847F-4250-A53B-82D9036A5EBF}"/>
              </a:ext>
            </a:extLst>
          </p:cNvPr>
          <p:cNvSpPr>
            <a:spLocks noGrp="1"/>
          </p:cNvSpPr>
          <p:nvPr>
            <p:ph type="sldNum" sz="quarter" idx="12"/>
          </p:nvPr>
        </p:nvSpPr>
        <p:spPr>
          <a:xfrm>
            <a:off x="11365992" y="6356350"/>
            <a:ext cx="630936"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4D815C-8BF3-4ECF-A945-A2A7C2983AF9}" type="slidenum">
              <a:rPr kumimoji="0" lang="en-US" sz="1050" b="0" i="0" u="none" strike="noStrike" kern="1200" cap="none" spc="0" normalizeH="0" baseline="0" noProof="0" smtClean="0">
                <a:ln>
                  <a:noFill/>
                </a:ln>
                <a:solidFill>
                  <a:prstClr val="black"/>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050" b="0" i="0" u="none" strike="noStrike" kern="1200" cap="none" spc="0" normalizeH="0" baseline="0" noProof="0" dirty="0">
              <a:ln>
                <a:noFill/>
              </a:ln>
              <a:solidFill>
                <a:prstClr val="black"/>
              </a:solidFill>
              <a:effectLst/>
              <a:uLnTx/>
              <a:uFillTx/>
              <a:latin typeface="Avenir Next LT Pro"/>
              <a:ea typeface="+mn-ea"/>
              <a:cs typeface="+mn-cs"/>
            </a:endParaRPr>
          </a:p>
        </p:txBody>
      </p:sp>
    </p:spTree>
    <p:extLst>
      <p:ext uri="{BB962C8B-B14F-4D97-AF65-F5344CB8AC3E}">
        <p14:creationId xmlns:p14="http://schemas.microsoft.com/office/powerpoint/2010/main" val="17327698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itle 31">
            <a:extLst>
              <a:ext uri="{FF2B5EF4-FFF2-40B4-BE49-F238E27FC236}">
                <a16:creationId xmlns:a16="http://schemas.microsoft.com/office/drawing/2014/main" id="{30761B21-88ED-449E-B2B9-3FC40844C36D}"/>
              </a:ext>
            </a:extLst>
          </p:cNvPr>
          <p:cNvSpPr>
            <a:spLocks noGrp="1"/>
          </p:cNvSpPr>
          <p:nvPr>
            <p:ph type="ctrTitle"/>
          </p:nvPr>
        </p:nvSpPr>
        <p:spPr>
          <a:xfrm>
            <a:off x="877001" y="4947313"/>
            <a:ext cx="7700617" cy="1409037"/>
          </a:xfrm>
        </p:spPr>
        <p:txBody>
          <a:bodyPr/>
          <a:lstStyle/>
          <a:p>
            <a:r>
              <a:rPr lang="en-US" dirty="0"/>
              <a:t>Thank you</a:t>
            </a:r>
          </a:p>
        </p:txBody>
      </p:sp>
      <p:sp>
        <p:nvSpPr>
          <p:cNvPr id="33" name="Subtitle 32">
            <a:extLst>
              <a:ext uri="{FF2B5EF4-FFF2-40B4-BE49-F238E27FC236}">
                <a16:creationId xmlns:a16="http://schemas.microsoft.com/office/drawing/2014/main" id="{0EEAA874-288B-4330-9FA4-F1144ACD46DE}"/>
              </a:ext>
            </a:extLst>
          </p:cNvPr>
          <p:cNvSpPr>
            <a:spLocks noGrp="1"/>
          </p:cNvSpPr>
          <p:nvPr>
            <p:ph type="subTitle" idx="1"/>
          </p:nvPr>
        </p:nvSpPr>
        <p:spPr>
          <a:xfrm>
            <a:off x="9446252" y="386989"/>
            <a:ext cx="2443495" cy="3758334"/>
          </a:xfrm>
        </p:spPr>
        <p:txBody>
          <a:bodyPr>
            <a:normAutofit/>
          </a:bodyPr>
          <a:lstStyle/>
          <a:p>
            <a:r>
              <a:rPr lang="en-US" dirty="0"/>
              <a:t>Edwin Dela Cruz</a:t>
            </a:r>
          </a:p>
          <a:p>
            <a:endParaRPr lang="en-US" dirty="0"/>
          </a:p>
          <a:p>
            <a:r>
              <a:rPr lang="en-US" dirty="0"/>
              <a:t>Email: edlaw76c@ gmail.com</a:t>
            </a:r>
          </a:p>
          <a:p>
            <a:endParaRPr lang="en-US" dirty="0"/>
          </a:p>
        </p:txBody>
      </p:sp>
      <p:pic>
        <p:nvPicPr>
          <p:cNvPr id="52" name="Picture Placeholder 51" descr="A picture containing sky, outdoor, mountain, nature, stars">
            <a:extLst>
              <a:ext uri="{FF2B5EF4-FFF2-40B4-BE49-F238E27FC236}">
                <a16:creationId xmlns:a16="http://schemas.microsoft.com/office/drawing/2014/main" id="{45DFCBF0-F91E-40C0-A4E6-24E8250C3BAC}"/>
              </a:ext>
            </a:extLst>
          </p:cNvPr>
          <p:cNvPicPr>
            <a:picLocks noGrp="1" noChangeAspect="1"/>
          </p:cNvPicPr>
          <p:nvPr>
            <p:ph type="pic" sz="quarter" idx="13"/>
          </p:nvPr>
        </p:nvPicPr>
        <p:blipFill rotWithShape="1">
          <a:blip r:embed="rId2" cstate="screen">
            <a:extLst>
              <a:ext uri="{28A0092B-C50C-407E-A947-70E740481C1C}">
                <a14:useLocalDpi xmlns:a14="http://schemas.microsoft.com/office/drawing/2010/main" val="0"/>
              </a:ext>
            </a:extLst>
          </a:blip>
          <a:srcRect/>
          <a:stretch/>
        </p:blipFill>
        <p:spPr>
          <a:xfrm>
            <a:off x="-16933" y="-93133"/>
            <a:ext cx="9144000" cy="4532313"/>
          </a:xfrm>
        </p:spPr>
      </p:pic>
      <p:sp>
        <p:nvSpPr>
          <p:cNvPr id="4" name="Footer Placeholder 3">
            <a:extLst>
              <a:ext uri="{FF2B5EF4-FFF2-40B4-BE49-F238E27FC236}">
                <a16:creationId xmlns:a16="http://schemas.microsoft.com/office/drawing/2014/main" id="{BBA09E0B-CEBC-425D-8A86-1F858D8DE9AD}"/>
              </a:ext>
            </a:extLst>
          </p:cNvPr>
          <p:cNvSpPr>
            <a:spLocks noGrp="1"/>
          </p:cNvSpPr>
          <p:nvPr>
            <p:ph type="ftr" sz="quarter" idx="11"/>
          </p:nvPr>
        </p:nvSpPr>
        <p:spPr>
          <a:xfrm>
            <a:off x="201168" y="6356350"/>
            <a:ext cx="4837176" cy="365125"/>
          </a:xfrm>
        </p:spPr>
        <p:txBody>
          <a:bodyPr/>
          <a:lstStyle/>
          <a:p>
            <a:pPr lvl="0"/>
            <a:r>
              <a:rPr lang="en-US" noProof="0" dirty="0"/>
              <a:t>Presentation title</a:t>
            </a:r>
          </a:p>
        </p:txBody>
      </p:sp>
      <p:pic>
        <p:nvPicPr>
          <p:cNvPr id="58" name="Picture Placeholder 57" descr="A picture containing mountain, sky, outdoor, nature">
            <a:extLst>
              <a:ext uri="{FF2B5EF4-FFF2-40B4-BE49-F238E27FC236}">
                <a16:creationId xmlns:a16="http://schemas.microsoft.com/office/drawing/2014/main" id="{A51C462C-6D3B-4554-9CDC-86D00D0EA07A}"/>
              </a:ext>
            </a:extLst>
          </p:cNvPr>
          <p:cNvPicPr>
            <a:picLocks noGrp="1" noChangeAspect="1"/>
          </p:cNvPicPr>
          <p:nvPr>
            <p:ph type="pic" sz="quarter" idx="14"/>
          </p:nvPr>
        </p:nvPicPr>
        <p:blipFill rotWithShape="1">
          <a:blip r:embed="rId3" cstate="screen">
            <a:extLst>
              <a:ext uri="{28A0092B-C50C-407E-A947-70E740481C1C}">
                <a14:useLocalDpi xmlns:a14="http://schemas.microsoft.com/office/drawing/2010/main" val="0"/>
              </a:ext>
            </a:extLst>
          </a:blip>
          <a:srcRect/>
          <a:stretch/>
        </p:blipFill>
        <p:spPr>
          <a:xfrm>
            <a:off x="9144000" y="4532313"/>
            <a:ext cx="3048000" cy="2325687"/>
          </a:xfrm>
        </p:spPr>
      </p:pic>
      <p:sp>
        <p:nvSpPr>
          <p:cNvPr id="5" name="Date Placeholder 4">
            <a:extLst>
              <a:ext uri="{FF2B5EF4-FFF2-40B4-BE49-F238E27FC236}">
                <a16:creationId xmlns:a16="http://schemas.microsoft.com/office/drawing/2014/main" id="{4DBAEA19-91BF-48E8-A1D4-8FB745EA44D0}"/>
              </a:ext>
            </a:extLst>
          </p:cNvPr>
          <p:cNvSpPr>
            <a:spLocks noGrp="1"/>
          </p:cNvSpPr>
          <p:nvPr>
            <p:ph type="dt" sz="half" idx="10"/>
          </p:nvPr>
        </p:nvSpPr>
        <p:spPr>
          <a:xfrm>
            <a:off x="7013448" y="6355080"/>
            <a:ext cx="4352544" cy="365125"/>
          </a:xfrm>
        </p:spPr>
        <p:txBody>
          <a:bodyPr/>
          <a:lstStyle/>
          <a:p>
            <a:pPr lvl="0"/>
            <a:r>
              <a:rPr lang="en-US" noProof="0" dirty="0"/>
              <a:t>20XX</a:t>
            </a:r>
          </a:p>
        </p:txBody>
      </p:sp>
      <p:sp>
        <p:nvSpPr>
          <p:cNvPr id="6" name="Slide Number Placeholder 5">
            <a:extLst>
              <a:ext uri="{FF2B5EF4-FFF2-40B4-BE49-F238E27FC236}">
                <a16:creationId xmlns:a16="http://schemas.microsoft.com/office/drawing/2014/main" id="{9E887279-B48F-43C3-91FA-09BD7EA33A25}"/>
              </a:ext>
            </a:extLst>
          </p:cNvPr>
          <p:cNvSpPr>
            <a:spLocks noGrp="1"/>
          </p:cNvSpPr>
          <p:nvPr>
            <p:ph type="sldNum" sz="quarter" idx="12"/>
          </p:nvPr>
        </p:nvSpPr>
        <p:spPr>
          <a:xfrm>
            <a:off x="11365992" y="6356350"/>
            <a:ext cx="630936" cy="365125"/>
          </a:xfrm>
        </p:spPr>
        <p:txBody>
          <a:bodyPr/>
          <a:lstStyle/>
          <a:p>
            <a:pPr lvl="0"/>
            <a:fld id="{D39F39FF-F5CB-4ACA-9B46-4CCF89ECA75F}" type="slidenum">
              <a:rPr lang="en-US" noProof="0" smtClean="0"/>
              <a:pPr lvl="0"/>
              <a:t>16</a:t>
            </a:fld>
            <a:endParaRPr lang="en-US" noProof="0" dirty="0"/>
          </a:p>
        </p:txBody>
      </p:sp>
    </p:spTree>
    <p:extLst>
      <p:ext uri="{BB962C8B-B14F-4D97-AF65-F5344CB8AC3E}">
        <p14:creationId xmlns:p14="http://schemas.microsoft.com/office/powerpoint/2010/main" val="7676112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9F2FEA60-F900-4C56-9486-48EA30926F6E}"/>
              </a:ext>
            </a:extLst>
          </p:cNvPr>
          <p:cNvSpPr>
            <a:spLocks noGrp="1"/>
          </p:cNvSpPr>
          <p:nvPr>
            <p:ph type="title"/>
          </p:nvPr>
        </p:nvSpPr>
        <p:spPr>
          <a:xfrm>
            <a:off x="649045" y="365124"/>
            <a:ext cx="9523655" cy="1501327"/>
          </a:xfrm>
        </p:spPr>
        <p:txBody>
          <a:bodyPr>
            <a:normAutofit/>
          </a:bodyPr>
          <a:lstStyle/>
          <a:p>
            <a:r>
              <a:rPr lang="en-US" dirty="0"/>
              <a:t>Isolation at sea for months =</a:t>
            </a:r>
            <a:br>
              <a:rPr lang="en-US" dirty="0"/>
            </a:br>
            <a:r>
              <a:rPr lang="en-US" dirty="0"/>
              <a:t>Modern day Slavery</a:t>
            </a:r>
          </a:p>
        </p:txBody>
      </p:sp>
      <p:pic>
        <p:nvPicPr>
          <p:cNvPr id="8" name="Picture Placeholder 7" descr="A picture containing mountain, sky, outdoor, nature">
            <a:extLst>
              <a:ext uri="{FF2B5EF4-FFF2-40B4-BE49-F238E27FC236}">
                <a16:creationId xmlns:a16="http://schemas.microsoft.com/office/drawing/2014/main" id="{7B7F6341-D9BE-4D3C-92A1-37FAA11DE63C}"/>
              </a:ext>
            </a:extLst>
          </p:cNvPr>
          <p:cNvPicPr>
            <a:picLocks noGrp="1" noChangeAspect="1"/>
          </p:cNvPicPr>
          <p:nvPr>
            <p:ph type="pic" sz="quarter" idx="13"/>
          </p:nvPr>
        </p:nvPicPr>
        <p:blipFill rotWithShape="1">
          <a:blip r:embed="rId2" cstate="screen">
            <a:extLst>
              <a:ext uri="{28A0092B-C50C-407E-A947-70E740481C1C}">
                <a14:useLocalDpi xmlns:a14="http://schemas.microsoft.com/office/drawing/2010/main" val="0"/>
              </a:ext>
            </a:extLst>
          </a:blip>
          <a:srcRect/>
          <a:stretch/>
        </p:blipFill>
        <p:spPr>
          <a:xfrm>
            <a:off x="0" y="2286000"/>
            <a:ext cx="5067300" cy="4572000"/>
          </a:xfrm>
        </p:spPr>
      </p:pic>
      <p:sp>
        <p:nvSpPr>
          <p:cNvPr id="3" name="Footer Placeholder 2">
            <a:extLst>
              <a:ext uri="{FF2B5EF4-FFF2-40B4-BE49-F238E27FC236}">
                <a16:creationId xmlns:a16="http://schemas.microsoft.com/office/drawing/2014/main" id="{88BDA17F-F303-4811-96C4-AD8A09ABEC11}"/>
              </a:ext>
            </a:extLst>
          </p:cNvPr>
          <p:cNvSpPr>
            <a:spLocks noGrp="1"/>
          </p:cNvSpPr>
          <p:nvPr>
            <p:ph type="ftr" sz="quarter" idx="11"/>
          </p:nvPr>
        </p:nvSpPr>
        <p:spPr>
          <a:xfrm>
            <a:off x="201168" y="6356350"/>
            <a:ext cx="4837176"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white"/>
                </a:solidFill>
                <a:effectLst/>
                <a:uLnTx/>
                <a:uFillTx/>
                <a:latin typeface="Avenir Next LT Pro"/>
                <a:ea typeface="+mn-ea"/>
                <a:cs typeface="+mn-cs"/>
              </a:rPr>
              <a:t>Presentation title</a:t>
            </a:r>
          </a:p>
        </p:txBody>
      </p:sp>
      <p:sp>
        <p:nvSpPr>
          <p:cNvPr id="19" name="Content Placeholder 18">
            <a:extLst>
              <a:ext uri="{FF2B5EF4-FFF2-40B4-BE49-F238E27FC236}">
                <a16:creationId xmlns:a16="http://schemas.microsoft.com/office/drawing/2014/main" id="{AB6583FE-B653-4C01-9ADF-EC8514A0B5ED}"/>
              </a:ext>
            </a:extLst>
          </p:cNvPr>
          <p:cNvSpPr>
            <a:spLocks noGrp="1"/>
          </p:cNvSpPr>
          <p:nvPr>
            <p:ph idx="1"/>
          </p:nvPr>
        </p:nvSpPr>
        <p:spPr>
          <a:xfrm>
            <a:off x="5819887" y="2899186"/>
            <a:ext cx="5610113" cy="3284359"/>
          </a:xfrm>
        </p:spPr>
        <p:txBody>
          <a:bodyPr>
            <a:normAutofit fontScale="77500" lnSpcReduction="20000"/>
          </a:bodyPr>
          <a:lstStyle/>
          <a:p>
            <a:pPr marL="0" marR="0" indent="457200">
              <a:lnSpc>
                <a:spcPct val="115000"/>
              </a:lnSpc>
              <a:spcBef>
                <a:spcPts val="0"/>
              </a:spcBef>
              <a:spcAft>
                <a:spcPts val="800"/>
              </a:spcAft>
            </a:pPr>
            <a:r>
              <a:rPr lang="en-US" sz="3000" kern="100" dirty="0">
                <a:effectLst/>
                <a:latin typeface="Aptos" panose="020B0004020202020204" pitchFamily="34" charset="0"/>
                <a:ea typeface="Aptos" panose="020B0004020202020204" pitchFamily="34" charset="0"/>
                <a:cs typeface="Times New Roman" panose="02020603050405020304" pitchFamily="18" charset="0"/>
              </a:rPr>
              <a:t> </a:t>
            </a:r>
            <a:r>
              <a:rPr lang="en-GB" sz="3000" i="1" kern="100" dirty="0">
                <a:effectLst/>
                <a:latin typeface="Arial" panose="020B0604020202020204" pitchFamily="34" charset="0"/>
                <a:ea typeface="SimSun" panose="02010600030101010101" pitchFamily="2" charset="-122"/>
                <a:cs typeface="Times New Roman" panose="02020603050405020304" pitchFamily="18" charset="0"/>
              </a:rPr>
              <a:t>Isolation at sea for months, even years, makes escape difficult and often impossible. It is all too easy for these vessels to operate away from the reach of the law. Such a scenario, where fishing vessel captains rule with impunity, makes modern slavery at sea possible. </a:t>
            </a:r>
            <a:endParaRPr lang="en-US" sz="30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Bef>
                <a:spcPts val="0"/>
              </a:spcBef>
              <a:spcAft>
                <a:spcPts val="800"/>
              </a:spcAft>
            </a:pPr>
            <a:r>
              <a:rPr lang="en-GB" sz="1400" i="1" dirty="0">
                <a:effectLst/>
                <a:latin typeface="Calibri" panose="020F0502020204030204" pitchFamily="34" charset="0"/>
                <a:ea typeface="Calibri" panose="020F0502020204030204" pitchFamily="34" charset="0"/>
                <a:cs typeface="Times New Roman" panose="02020603050405020304" pitchFamily="18" charset="0"/>
              </a:rPr>
              <a:t>SEABOUND: THE JOURNEY TO MODERN SLAVERY ON THE HIGH SEAS. P. 6. Greenpeace and SBMI December 2019</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4" name="Date Placeholder 3">
            <a:extLst>
              <a:ext uri="{FF2B5EF4-FFF2-40B4-BE49-F238E27FC236}">
                <a16:creationId xmlns:a16="http://schemas.microsoft.com/office/drawing/2014/main" id="{F6D5CF6D-DC44-4734-988C-0AAA60D5F7E2}"/>
              </a:ext>
            </a:extLst>
          </p:cNvPr>
          <p:cNvSpPr>
            <a:spLocks noGrp="1"/>
          </p:cNvSpPr>
          <p:nvPr>
            <p:ph type="dt" sz="half" idx="10"/>
          </p:nvPr>
        </p:nvSpPr>
        <p:spPr>
          <a:xfrm>
            <a:off x="7013448" y="6355080"/>
            <a:ext cx="4352544"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Avenir Next LT Pro"/>
                <a:ea typeface="+mn-ea"/>
                <a:cs typeface="+mn-cs"/>
              </a:rPr>
              <a:t>20XX</a:t>
            </a:r>
          </a:p>
        </p:txBody>
      </p:sp>
      <p:sp>
        <p:nvSpPr>
          <p:cNvPr id="5" name="Slide Number Placeholder 4">
            <a:extLst>
              <a:ext uri="{FF2B5EF4-FFF2-40B4-BE49-F238E27FC236}">
                <a16:creationId xmlns:a16="http://schemas.microsoft.com/office/drawing/2014/main" id="{3E08B9AF-847F-4250-A53B-82D9036A5EBF}"/>
              </a:ext>
            </a:extLst>
          </p:cNvPr>
          <p:cNvSpPr>
            <a:spLocks noGrp="1"/>
          </p:cNvSpPr>
          <p:nvPr>
            <p:ph type="sldNum" sz="quarter" idx="12"/>
          </p:nvPr>
        </p:nvSpPr>
        <p:spPr>
          <a:xfrm>
            <a:off x="11365992" y="6356350"/>
            <a:ext cx="630936"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4D815C-8BF3-4ECF-A945-A2A7C2983AF9}" type="slidenum">
              <a:rPr kumimoji="0" lang="en-US" sz="1050" b="0" i="0" u="none" strike="noStrike" kern="1200" cap="none" spc="0" normalizeH="0" baseline="0" noProof="0" smtClean="0">
                <a:ln>
                  <a:noFill/>
                </a:ln>
                <a:solidFill>
                  <a:prstClr val="black"/>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050" b="0" i="0" u="none" strike="noStrike" kern="1200" cap="none" spc="0" normalizeH="0" baseline="0" noProof="0" dirty="0">
              <a:ln>
                <a:noFill/>
              </a:ln>
              <a:solidFill>
                <a:prstClr val="black"/>
              </a:solidFill>
              <a:effectLst/>
              <a:uLnTx/>
              <a:uFillTx/>
              <a:latin typeface="Avenir Next LT Pro"/>
              <a:ea typeface="+mn-ea"/>
              <a:cs typeface="+mn-cs"/>
            </a:endParaRPr>
          </a:p>
        </p:txBody>
      </p:sp>
    </p:spTree>
    <p:extLst>
      <p:ext uri="{BB962C8B-B14F-4D97-AF65-F5344CB8AC3E}">
        <p14:creationId xmlns:p14="http://schemas.microsoft.com/office/powerpoint/2010/main" val="755254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8DED76B9-5273-4139-ACC9-B6E36ADE2385}"/>
              </a:ext>
            </a:extLst>
          </p:cNvPr>
          <p:cNvSpPr>
            <a:spLocks noGrp="1"/>
          </p:cNvSpPr>
          <p:nvPr>
            <p:ph type="title"/>
          </p:nvPr>
        </p:nvSpPr>
        <p:spPr>
          <a:xfrm>
            <a:off x="532264" y="776941"/>
            <a:ext cx="3209008" cy="5166659"/>
          </a:xfrm>
        </p:spPr>
        <p:txBody>
          <a:bodyPr>
            <a:normAutofit/>
          </a:bodyPr>
          <a:lstStyle/>
          <a:p>
            <a:r>
              <a:rPr lang="en-US" dirty="0"/>
              <a:t>Violation of POEA/ DMW Contract</a:t>
            </a:r>
            <a:br>
              <a:rPr lang="en-US" dirty="0"/>
            </a:br>
            <a:r>
              <a:rPr lang="en-US" dirty="0"/>
              <a:t/>
            </a:r>
            <a:br>
              <a:rPr lang="en-US" dirty="0"/>
            </a:br>
            <a:r>
              <a:rPr lang="en-US" dirty="0"/>
              <a:t/>
            </a:r>
            <a:br>
              <a:rPr lang="en-US" dirty="0"/>
            </a:br>
            <a:endParaRPr lang="en-US" dirty="0"/>
          </a:p>
        </p:txBody>
      </p:sp>
      <p:sp>
        <p:nvSpPr>
          <p:cNvPr id="20" name="Footer Placeholder 19">
            <a:extLst>
              <a:ext uri="{FF2B5EF4-FFF2-40B4-BE49-F238E27FC236}">
                <a16:creationId xmlns:a16="http://schemas.microsoft.com/office/drawing/2014/main" id="{6DB8AAF6-0D0C-4F4F-A10E-6A66E4A7BEC3}"/>
              </a:ext>
            </a:extLst>
          </p:cNvPr>
          <p:cNvSpPr>
            <a:spLocks noGrp="1"/>
          </p:cNvSpPr>
          <p:nvPr>
            <p:ph type="ftr" sz="quarter" idx="11"/>
          </p:nvPr>
        </p:nvSpPr>
        <p:spPr>
          <a:xfrm>
            <a:off x="199277" y="6356350"/>
            <a:ext cx="3749040" cy="365125"/>
          </a:xfrm>
        </p:spPr>
        <p:txBody>
          <a:bodyPr/>
          <a:lstStyle/>
          <a:p>
            <a:r>
              <a:rPr lang="en-US" dirty="0"/>
              <a:t>UNCTAD   https://www.csis.org/analysis/flagging-issues-maritime-governance-forced-labor-and-illegal-f</a:t>
            </a:r>
          </a:p>
          <a:p>
            <a:endParaRPr lang="en-US" dirty="0"/>
          </a:p>
        </p:txBody>
      </p:sp>
      <p:pic>
        <p:nvPicPr>
          <p:cNvPr id="5" name="Picture Placeholder 4" descr="A person standing on a rock">
            <a:extLst>
              <a:ext uri="{FF2B5EF4-FFF2-40B4-BE49-F238E27FC236}">
                <a16:creationId xmlns:a16="http://schemas.microsoft.com/office/drawing/2014/main" id="{633DBDDF-94F3-4001-919E-B56D62CE7A09}"/>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val="0"/>
              </a:ext>
            </a:extLst>
          </a:blip>
          <a:srcRect/>
          <a:stretch/>
        </p:blipFill>
        <p:spPr>
          <a:xfrm>
            <a:off x="4076700" y="0"/>
            <a:ext cx="4038600" cy="3429000"/>
          </a:xfrm>
        </p:spPr>
      </p:pic>
      <p:pic>
        <p:nvPicPr>
          <p:cNvPr id="44" name="Picture Placeholder 43" descr="A picture containing mountain, sky, nature, outdoor">
            <a:extLst>
              <a:ext uri="{FF2B5EF4-FFF2-40B4-BE49-F238E27FC236}">
                <a16:creationId xmlns:a16="http://schemas.microsoft.com/office/drawing/2014/main" id="{73DD8BED-FB17-4ABE-9B18-B6DDA81A0E05}"/>
              </a:ext>
            </a:extLst>
          </p:cNvPr>
          <p:cNvPicPr>
            <a:picLocks noGrp="1" noChangeAspect="1"/>
          </p:cNvPicPr>
          <p:nvPr>
            <p:ph type="pic" sz="quarter" idx="14"/>
          </p:nvPr>
        </p:nvPicPr>
        <p:blipFill rotWithShape="1">
          <a:blip r:embed="rId4" cstate="screen">
            <a:extLst>
              <a:ext uri="{28A0092B-C50C-407E-A947-70E740481C1C}">
                <a14:useLocalDpi xmlns:a14="http://schemas.microsoft.com/office/drawing/2010/main" val="0"/>
              </a:ext>
            </a:extLst>
          </a:blip>
          <a:srcRect/>
          <a:stretch/>
        </p:blipFill>
        <p:spPr>
          <a:xfrm>
            <a:off x="8115300" y="0"/>
            <a:ext cx="4076701" cy="3429000"/>
          </a:xfrm>
        </p:spPr>
      </p:pic>
      <p:sp>
        <p:nvSpPr>
          <p:cNvPr id="18" name="Text Placeholder 17">
            <a:extLst>
              <a:ext uri="{FF2B5EF4-FFF2-40B4-BE49-F238E27FC236}">
                <a16:creationId xmlns:a16="http://schemas.microsoft.com/office/drawing/2014/main" id="{87F2C169-25EA-4609-BC8A-BCA7C433EEE4}"/>
              </a:ext>
            </a:extLst>
          </p:cNvPr>
          <p:cNvSpPr>
            <a:spLocks noGrp="1"/>
          </p:cNvSpPr>
          <p:nvPr>
            <p:ph type="body" sz="quarter" idx="15"/>
          </p:nvPr>
        </p:nvSpPr>
        <p:spPr>
          <a:xfrm>
            <a:off x="4864100" y="3841750"/>
            <a:ext cx="6599238" cy="2296083"/>
          </a:xfrm>
        </p:spPr>
        <p:txBody>
          <a:bodyPr>
            <a:noAutofit/>
          </a:bodyPr>
          <a:lstStyle/>
          <a:p>
            <a:pPr>
              <a:lnSpc>
                <a:spcPct val="107000"/>
              </a:lnSpc>
              <a:spcAft>
                <a:spcPts val="800"/>
              </a:spcAft>
            </a:pPr>
            <a:r>
              <a:rPr lang="en-GB" kern="100" dirty="0">
                <a:effectLst/>
                <a:latin typeface="Arial" panose="020B0604020202020204" pitchFamily="34" charset="0"/>
                <a:ea typeface="SimSun" panose="02010600030101010101" pitchFamily="2" charset="-122"/>
                <a:cs typeface="Times New Roman" panose="02020603050405020304" pitchFamily="18" charset="0"/>
              </a:rPr>
              <a:t>The Philippines is a source of more than 10,000 Fishers working on Ocean Going Vessels.  Although there is a nominal contract called the (POEA) Standard Agreement, now called the (DMW) Standard Agreement, stating the wages, hours of work, leave pay,  overtime pay, holiday and regular rest day every week, this agreement is blatantly violated by shipowners and the master of the vessel. </a:t>
            </a:r>
            <a:endParaRPr lang="en-US"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pPr>
            <a:endParaRPr lang="en-US" sz="1400" b="1" dirty="0">
              <a:effectLst/>
              <a:latin typeface="Calibri" panose="020F0502020204030204" pitchFamily="34" charset="0"/>
              <a:cs typeface="Times New Roman" panose="02020603050405020304" pitchFamily="18" charset="0"/>
            </a:endParaRPr>
          </a:p>
        </p:txBody>
      </p:sp>
      <p:sp>
        <p:nvSpPr>
          <p:cNvPr id="19" name="Date Placeholder 18">
            <a:extLst>
              <a:ext uri="{FF2B5EF4-FFF2-40B4-BE49-F238E27FC236}">
                <a16:creationId xmlns:a16="http://schemas.microsoft.com/office/drawing/2014/main" id="{CE93697D-BFA2-4D84-A860-BA620414419D}"/>
              </a:ext>
            </a:extLst>
          </p:cNvPr>
          <p:cNvSpPr>
            <a:spLocks noGrp="1"/>
          </p:cNvSpPr>
          <p:nvPr>
            <p:ph type="dt" sz="half" idx="10"/>
          </p:nvPr>
        </p:nvSpPr>
        <p:spPr>
          <a:xfrm>
            <a:off x="7013448" y="6355080"/>
            <a:ext cx="4352544" cy="365125"/>
          </a:xfrm>
        </p:spPr>
        <p:txBody>
          <a:bodyPr/>
          <a:lstStyle/>
          <a:p>
            <a:pPr lvl="0"/>
            <a:r>
              <a:rPr lang="en-US" noProof="0" dirty="0"/>
              <a:t>20XX</a:t>
            </a:r>
          </a:p>
        </p:txBody>
      </p:sp>
      <p:sp>
        <p:nvSpPr>
          <p:cNvPr id="21" name="Slide Number Placeholder 20">
            <a:extLst>
              <a:ext uri="{FF2B5EF4-FFF2-40B4-BE49-F238E27FC236}">
                <a16:creationId xmlns:a16="http://schemas.microsoft.com/office/drawing/2014/main" id="{C19BFBA5-3E41-40F8-9EFB-9DF730F5B6E4}"/>
              </a:ext>
            </a:extLst>
          </p:cNvPr>
          <p:cNvSpPr>
            <a:spLocks noGrp="1"/>
          </p:cNvSpPr>
          <p:nvPr>
            <p:ph type="sldNum" sz="quarter" idx="12"/>
          </p:nvPr>
        </p:nvSpPr>
        <p:spPr>
          <a:xfrm>
            <a:off x="11365992" y="6356350"/>
            <a:ext cx="630936" cy="365125"/>
          </a:xfrm>
        </p:spPr>
        <p:txBody>
          <a:bodyPr/>
          <a:lstStyle/>
          <a:p>
            <a:pPr lvl="0"/>
            <a:fld id="{244D815C-8BF3-4ECF-A945-A2A7C2983AF9}" type="slidenum">
              <a:rPr lang="en-US" noProof="0" smtClean="0"/>
              <a:pPr lvl="0"/>
              <a:t>3</a:t>
            </a:fld>
            <a:endParaRPr lang="en-US" noProof="0" dirty="0"/>
          </a:p>
        </p:txBody>
      </p:sp>
    </p:spTree>
    <p:extLst>
      <p:ext uri="{BB962C8B-B14F-4D97-AF65-F5344CB8AC3E}">
        <p14:creationId xmlns:p14="http://schemas.microsoft.com/office/powerpoint/2010/main" val="22670988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9F2FEA60-F900-4C56-9486-48EA30926F6E}"/>
              </a:ext>
            </a:extLst>
          </p:cNvPr>
          <p:cNvSpPr>
            <a:spLocks noGrp="1"/>
          </p:cNvSpPr>
          <p:nvPr>
            <p:ph type="title"/>
          </p:nvPr>
        </p:nvSpPr>
        <p:spPr>
          <a:xfrm>
            <a:off x="649045" y="365124"/>
            <a:ext cx="9523655" cy="1501327"/>
          </a:xfrm>
        </p:spPr>
        <p:txBody>
          <a:bodyPr>
            <a:normAutofit fontScale="90000"/>
          </a:bodyPr>
          <a:lstStyle/>
          <a:p>
            <a:r>
              <a:rPr lang="en-US" dirty="0"/>
              <a:t>Fishers endure the hardest, dirtiest and most dangerous work </a:t>
            </a:r>
          </a:p>
        </p:txBody>
      </p:sp>
      <p:pic>
        <p:nvPicPr>
          <p:cNvPr id="8" name="Picture Placeholder 7" descr="A picture containing mountain, sky, outdoor, nature">
            <a:extLst>
              <a:ext uri="{FF2B5EF4-FFF2-40B4-BE49-F238E27FC236}">
                <a16:creationId xmlns:a16="http://schemas.microsoft.com/office/drawing/2014/main" id="{7B7F6341-D9BE-4D3C-92A1-37FAA11DE63C}"/>
              </a:ext>
            </a:extLst>
          </p:cNvPr>
          <p:cNvPicPr>
            <a:picLocks noGrp="1" noChangeAspect="1"/>
          </p:cNvPicPr>
          <p:nvPr>
            <p:ph type="pic" sz="quarter" idx="13"/>
          </p:nvPr>
        </p:nvPicPr>
        <p:blipFill rotWithShape="1">
          <a:blip r:embed="rId2" cstate="screen">
            <a:extLst>
              <a:ext uri="{28A0092B-C50C-407E-A947-70E740481C1C}">
                <a14:useLocalDpi xmlns:a14="http://schemas.microsoft.com/office/drawing/2010/main" val="0"/>
              </a:ext>
            </a:extLst>
          </a:blip>
          <a:srcRect/>
          <a:stretch/>
        </p:blipFill>
        <p:spPr>
          <a:xfrm>
            <a:off x="0" y="2286000"/>
            <a:ext cx="5067300" cy="4572000"/>
          </a:xfrm>
        </p:spPr>
      </p:pic>
      <p:sp>
        <p:nvSpPr>
          <p:cNvPr id="3" name="Footer Placeholder 2">
            <a:extLst>
              <a:ext uri="{FF2B5EF4-FFF2-40B4-BE49-F238E27FC236}">
                <a16:creationId xmlns:a16="http://schemas.microsoft.com/office/drawing/2014/main" id="{88BDA17F-F303-4811-96C4-AD8A09ABEC11}"/>
              </a:ext>
            </a:extLst>
          </p:cNvPr>
          <p:cNvSpPr>
            <a:spLocks noGrp="1"/>
          </p:cNvSpPr>
          <p:nvPr>
            <p:ph type="ftr" sz="quarter" idx="11"/>
          </p:nvPr>
        </p:nvSpPr>
        <p:spPr>
          <a:xfrm>
            <a:off x="201168" y="6356350"/>
            <a:ext cx="4837176"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white"/>
                </a:solidFill>
                <a:effectLst/>
                <a:uLnTx/>
                <a:uFillTx/>
                <a:latin typeface="Avenir Next LT Pro"/>
                <a:ea typeface="+mn-ea"/>
                <a:cs typeface="+mn-cs"/>
              </a:rPr>
              <a:t>Presentation title</a:t>
            </a:r>
          </a:p>
        </p:txBody>
      </p:sp>
      <p:sp>
        <p:nvSpPr>
          <p:cNvPr id="19" name="Content Placeholder 18">
            <a:extLst>
              <a:ext uri="{FF2B5EF4-FFF2-40B4-BE49-F238E27FC236}">
                <a16:creationId xmlns:a16="http://schemas.microsoft.com/office/drawing/2014/main" id="{AB6583FE-B653-4C01-9ADF-EC8514A0B5ED}"/>
              </a:ext>
            </a:extLst>
          </p:cNvPr>
          <p:cNvSpPr>
            <a:spLocks noGrp="1"/>
          </p:cNvSpPr>
          <p:nvPr>
            <p:ph idx="1"/>
          </p:nvPr>
        </p:nvSpPr>
        <p:spPr>
          <a:xfrm>
            <a:off x="5819887" y="2899186"/>
            <a:ext cx="5610113" cy="3284359"/>
          </a:xfrm>
        </p:spPr>
        <p:txBody>
          <a:bodyPr>
            <a:normAutofit fontScale="92500"/>
          </a:bodyPr>
          <a:lstStyle/>
          <a:p>
            <a:pPr marL="0" marR="0" indent="457200">
              <a:lnSpc>
                <a:spcPct val="115000"/>
              </a:lnSpc>
              <a:spcBef>
                <a:spcPts val="0"/>
              </a:spcBef>
              <a:spcAft>
                <a:spcPts val="800"/>
              </a:spcAft>
            </a:pPr>
            <a:r>
              <a:rPr lang="en-US" i="1" kern="100" dirty="0">
                <a:effectLst/>
                <a:latin typeface="Arial" panose="020B0604020202020204" pitchFamily="34" charset="0"/>
                <a:ea typeface="Aptos" panose="020B0004020202020204" pitchFamily="34" charset="0"/>
                <a:cs typeface="Times New Roman" panose="02020603050405020304" pitchFamily="18" charset="0"/>
              </a:rPr>
              <a:t>Crewmembers are notoriously denied previously agreed wages, if they get paid at all, while some captains and boat owners ignore basic human rights, forcing fishers to endure extended periods at sea, under dangerous conditions. (UN FAO:  International Symposium on Fisheries Sustainability, November 19, 2019 Rome)</a:t>
            </a:r>
            <a:endParaRPr lang="en-US"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pPr>
            <a:endParaRPr lang="en-US" sz="1800" dirty="0">
              <a:effectLst/>
              <a:latin typeface="Calibri" panose="020F0502020204030204" pitchFamily="34" charset="0"/>
              <a:cs typeface="Times New Roman" panose="02020603050405020304" pitchFamily="18" charset="0"/>
            </a:endParaRPr>
          </a:p>
        </p:txBody>
      </p:sp>
      <p:sp>
        <p:nvSpPr>
          <p:cNvPr id="4" name="Date Placeholder 3">
            <a:extLst>
              <a:ext uri="{FF2B5EF4-FFF2-40B4-BE49-F238E27FC236}">
                <a16:creationId xmlns:a16="http://schemas.microsoft.com/office/drawing/2014/main" id="{F6D5CF6D-DC44-4734-988C-0AAA60D5F7E2}"/>
              </a:ext>
            </a:extLst>
          </p:cNvPr>
          <p:cNvSpPr>
            <a:spLocks noGrp="1"/>
          </p:cNvSpPr>
          <p:nvPr>
            <p:ph type="dt" sz="half" idx="10"/>
          </p:nvPr>
        </p:nvSpPr>
        <p:spPr>
          <a:xfrm>
            <a:off x="7013448" y="6355080"/>
            <a:ext cx="4352544"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Avenir Next LT Pro"/>
                <a:ea typeface="+mn-ea"/>
                <a:cs typeface="+mn-cs"/>
              </a:rPr>
              <a:t>20XX</a:t>
            </a:r>
          </a:p>
        </p:txBody>
      </p:sp>
      <p:sp>
        <p:nvSpPr>
          <p:cNvPr id="5" name="Slide Number Placeholder 4">
            <a:extLst>
              <a:ext uri="{FF2B5EF4-FFF2-40B4-BE49-F238E27FC236}">
                <a16:creationId xmlns:a16="http://schemas.microsoft.com/office/drawing/2014/main" id="{3E08B9AF-847F-4250-A53B-82D9036A5EBF}"/>
              </a:ext>
            </a:extLst>
          </p:cNvPr>
          <p:cNvSpPr>
            <a:spLocks noGrp="1"/>
          </p:cNvSpPr>
          <p:nvPr>
            <p:ph type="sldNum" sz="quarter" idx="12"/>
          </p:nvPr>
        </p:nvSpPr>
        <p:spPr>
          <a:xfrm>
            <a:off x="11365992" y="6356350"/>
            <a:ext cx="630936"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4D815C-8BF3-4ECF-A945-A2A7C2983AF9}" type="slidenum">
              <a:rPr kumimoji="0" lang="en-US" sz="1050" b="0" i="0" u="none" strike="noStrike" kern="1200" cap="none" spc="0" normalizeH="0" baseline="0" noProof="0" smtClean="0">
                <a:ln>
                  <a:noFill/>
                </a:ln>
                <a:solidFill>
                  <a:prstClr val="black"/>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050" b="0" i="0" u="none" strike="noStrike" kern="1200" cap="none" spc="0" normalizeH="0" baseline="0" noProof="0" dirty="0">
              <a:ln>
                <a:noFill/>
              </a:ln>
              <a:solidFill>
                <a:prstClr val="black"/>
              </a:solidFill>
              <a:effectLst/>
              <a:uLnTx/>
              <a:uFillTx/>
              <a:latin typeface="Avenir Next LT Pro"/>
              <a:ea typeface="+mn-ea"/>
              <a:cs typeface="+mn-cs"/>
            </a:endParaRPr>
          </a:p>
        </p:txBody>
      </p:sp>
    </p:spTree>
    <p:extLst>
      <p:ext uri="{BB962C8B-B14F-4D97-AF65-F5344CB8AC3E}">
        <p14:creationId xmlns:p14="http://schemas.microsoft.com/office/powerpoint/2010/main" val="13889159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ext Box 5">
            <a:extLst>
              <a:ext uri="{FF2B5EF4-FFF2-40B4-BE49-F238E27FC236}">
                <a16:creationId xmlns:a16="http://schemas.microsoft.com/office/drawing/2014/main" id="{F01F540D-6DCB-55DE-4BFC-7AFC6CC750B4}"/>
              </a:ext>
            </a:extLst>
          </p:cNvPr>
          <p:cNvSpPr txBox="1">
            <a:spLocks noChangeArrowheads="1"/>
          </p:cNvSpPr>
          <p:nvPr/>
        </p:nvSpPr>
        <p:spPr bwMode="auto">
          <a:xfrm>
            <a:off x="1078160" y="1348844"/>
            <a:ext cx="5716338" cy="3042706"/>
          </a:xfrm>
          <a:prstGeom prst="rect">
            <a:avLst/>
          </a:prstGeom>
        </p:spPr>
        <p:txBody>
          <a:bodyPr vert="horz" lIns="91440" tIns="45720" rIns="91440" bIns="45720" rtlCol="0" anchor="ctr">
            <a:normAutofit fontScale="92500" lnSpcReduction="10000"/>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ctr" eaLnBrk="1" fontAlgn="auto" hangingPunct="1">
              <a:lnSpc>
                <a:spcPct val="83000"/>
              </a:lnSpc>
              <a:spcBef>
                <a:spcPct val="0"/>
              </a:spcBef>
              <a:spcAft>
                <a:spcPts val="600"/>
              </a:spcAft>
              <a:buClrTx/>
              <a:buSzTx/>
              <a:tabLst/>
              <a:defRPr/>
            </a:pPr>
            <a:r>
              <a:rPr kumimoji="0" lang="en-US" sz="3800" i="0" u="none" strike="noStrike" cap="all" spc="-100" normalizeH="0" noProof="0" dirty="0">
                <a:ln>
                  <a:noFill/>
                </a:ln>
                <a:uLnTx/>
                <a:uFillTx/>
                <a:latin typeface="+mj-lt"/>
                <a:cs typeface="+mn-cs"/>
              </a:rPr>
              <a:t>Lack of sleep</a:t>
            </a:r>
          </a:p>
          <a:p>
            <a:pPr marL="0" marR="0" lvl="0" indent="0" algn="ctr" eaLnBrk="1" fontAlgn="auto" hangingPunct="1">
              <a:lnSpc>
                <a:spcPct val="83000"/>
              </a:lnSpc>
              <a:spcBef>
                <a:spcPct val="0"/>
              </a:spcBef>
              <a:spcAft>
                <a:spcPts val="600"/>
              </a:spcAft>
              <a:buClrTx/>
              <a:buSzTx/>
              <a:tabLst/>
              <a:defRPr/>
            </a:pPr>
            <a:r>
              <a:rPr lang="en-US" sz="3800" cap="all" spc="-100" dirty="0">
                <a:latin typeface="+mj-lt"/>
                <a:cs typeface="+mn-cs"/>
              </a:rPr>
              <a:t>No shore leave</a:t>
            </a:r>
          </a:p>
          <a:p>
            <a:pPr marL="0" marR="0" lvl="0" indent="0" algn="ctr" eaLnBrk="1" fontAlgn="auto" hangingPunct="1">
              <a:lnSpc>
                <a:spcPct val="83000"/>
              </a:lnSpc>
              <a:spcBef>
                <a:spcPct val="0"/>
              </a:spcBef>
              <a:spcAft>
                <a:spcPts val="600"/>
              </a:spcAft>
              <a:buClrTx/>
              <a:buSzTx/>
              <a:tabLst/>
              <a:defRPr/>
            </a:pPr>
            <a:r>
              <a:rPr kumimoji="0" lang="en-US" sz="3800" i="0" u="none" strike="noStrike" cap="all" spc="-100" normalizeH="0" noProof="0" dirty="0">
                <a:ln>
                  <a:noFill/>
                </a:ln>
                <a:uLnTx/>
                <a:uFillTx/>
                <a:latin typeface="+mj-lt"/>
                <a:cs typeface="+mn-cs"/>
              </a:rPr>
              <a:t>No rest day</a:t>
            </a:r>
          </a:p>
          <a:p>
            <a:pPr marL="0" marR="0" lvl="0" indent="0" algn="ctr" eaLnBrk="1" fontAlgn="auto" hangingPunct="1">
              <a:lnSpc>
                <a:spcPct val="83000"/>
              </a:lnSpc>
              <a:spcBef>
                <a:spcPct val="0"/>
              </a:spcBef>
              <a:spcAft>
                <a:spcPts val="600"/>
              </a:spcAft>
              <a:buClrTx/>
              <a:buSzTx/>
              <a:tabLst/>
              <a:defRPr/>
            </a:pPr>
            <a:r>
              <a:rPr kumimoji="0" lang="en-US" sz="3800" i="0" u="none" strike="noStrike" cap="all" spc="-100" normalizeH="0" noProof="0" dirty="0">
                <a:ln>
                  <a:noFill/>
                </a:ln>
                <a:uLnTx/>
                <a:uFillTx/>
                <a:latin typeface="+mj-lt"/>
                <a:cs typeface="+mn-cs"/>
              </a:rPr>
              <a:t>No overtime pay</a:t>
            </a:r>
          </a:p>
          <a:p>
            <a:pPr marL="0" marR="0" lvl="0" indent="0" algn="ctr" eaLnBrk="1" fontAlgn="auto" hangingPunct="1">
              <a:lnSpc>
                <a:spcPct val="83000"/>
              </a:lnSpc>
              <a:spcBef>
                <a:spcPct val="0"/>
              </a:spcBef>
              <a:spcAft>
                <a:spcPts val="600"/>
              </a:spcAft>
              <a:buClrTx/>
              <a:buSzTx/>
              <a:tabLst/>
              <a:defRPr/>
            </a:pPr>
            <a:r>
              <a:rPr kumimoji="0" lang="en-US" sz="3800" i="0" u="none" strike="noStrike" cap="all" spc="-100" normalizeH="0" noProof="0" dirty="0">
                <a:ln>
                  <a:noFill/>
                </a:ln>
                <a:uLnTx/>
                <a:uFillTx/>
                <a:latin typeface="+mj-lt"/>
                <a:cs typeface="+mn-cs"/>
              </a:rPr>
              <a:t>Low wages</a:t>
            </a:r>
          </a:p>
          <a:p>
            <a:pPr marL="0" marR="0" lvl="0" indent="0" algn="ctr" eaLnBrk="1" fontAlgn="auto" hangingPunct="1">
              <a:lnSpc>
                <a:spcPct val="83000"/>
              </a:lnSpc>
              <a:spcBef>
                <a:spcPct val="0"/>
              </a:spcBef>
              <a:spcAft>
                <a:spcPts val="600"/>
              </a:spcAft>
              <a:buClrTx/>
              <a:buSzTx/>
              <a:tabLst/>
              <a:defRPr/>
            </a:pPr>
            <a:r>
              <a:rPr lang="en-US" sz="3800" cap="all" spc="-100" dirty="0">
                <a:latin typeface="+mj-lt"/>
                <a:cs typeface="+mn-cs"/>
              </a:rPr>
              <a:t>No medical attention</a:t>
            </a:r>
            <a:r>
              <a:rPr kumimoji="0" lang="en-US" sz="3800" i="0" u="none" strike="noStrike" cap="all" spc="-100" normalizeH="0" noProof="0" dirty="0">
                <a:ln>
                  <a:noFill/>
                </a:ln>
                <a:uLnTx/>
                <a:uFillTx/>
                <a:latin typeface="+mj-lt"/>
                <a:cs typeface="+mn-cs"/>
              </a:rPr>
              <a:t>.</a:t>
            </a:r>
          </a:p>
        </p:txBody>
      </p:sp>
      <p:pic>
        <p:nvPicPr>
          <p:cNvPr id="38916" name="Picture 8">
            <a:extLst>
              <a:ext uri="{FF2B5EF4-FFF2-40B4-BE49-F238E27FC236}">
                <a16:creationId xmlns:a16="http://schemas.microsoft.com/office/drawing/2014/main" id="{94EF5F9E-284A-9C12-D828-76586D1C4348}"/>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016018" y="621794"/>
            <a:ext cx="2977193" cy="284322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5" name="Picture 7">
            <a:extLst>
              <a:ext uri="{FF2B5EF4-FFF2-40B4-BE49-F238E27FC236}">
                <a16:creationId xmlns:a16="http://schemas.microsoft.com/office/drawing/2014/main" id="{D4A88524-F3EE-004A-04DB-8DCFFA3333D5}"/>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7544765" y="3629608"/>
            <a:ext cx="3919699" cy="2606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9F2FEA60-F900-4C56-9486-48EA30926F6E}"/>
              </a:ext>
            </a:extLst>
          </p:cNvPr>
          <p:cNvSpPr>
            <a:spLocks noGrp="1"/>
          </p:cNvSpPr>
          <p:nvPr>
            <p:ph type="title"/>
          </p:nvPr>
        </p:nvSpPr>
        <p:spPr>
          <a:xfrm>
            <a:off x="649045" y="365124"/>
            <a:ext cx="9523655" cy="1501327"/>
          </a:xfrm>
        </p:spPr>
        <p:txBody>
          <a:bodyPr>
            <a:normAutofit/>
          </a:bodyPr>
          <a:lstStyle/>
          <a:p>
            <a:r>
              <a:rPr lang="en-US" dirty="0"/>
              <a:t>Modern Day Slavery at Sea – ILO, </a:t>
            </a:r>
          </a:p>
        </p:txBody>
      </p:sp>
      <p:pic>
        <p:nvPicPr>
          <p:cNvPr id="8" name="Picture Placeholder 7" descr="A picture containing mountain, sky, outdoor, nature">
            <a:extLst>
              <a:ext uri="{FF2B5EF4-FFF2-40B4-BE49-F238E27FC236}">
                <a16:creationId xmlns:a16="http://schemas.microsoft.com/office/drawing/2014/main" id="{7B7F6341-D9BE-4D3C-92A1-37FAA11DE63C}"/>
              </a:ext>
            </a:extLst>
          </p:cNvPr>
          <p:cNvPicPr>
            <a:picLocks noGrp="1" noChangeAspect="1"/>
          </p:cNvPicPr>
          <p:nvPr>
            <p:ph type="pic" sz="quarter" idx="13"/>
          </p:nvPr>
        </p:nvPicPr>
        <p:blipFill rotWithShape="1">
          <a:blip r:embed="rId2" cstate="screen">
            <a:extLst>
              <a:ext uri="{28A0092B-C50C-407E-A947-70E740481C1C}">
                <a14:useLocalDpi xmlns:a14="http://schemas.microsoft.com/office/drawing/2010/main" val="0"/>
              </a:ext>
            </a:extLst>
          </a:blip>
          <a:srcRect/>
          <a:stretch/>
        </p:blipFill>
        <p:spPr>
          <a:xfrm>
            <a:off x="0" y="2286000"/>
            <a:ext cx="5067300" cy="4572000"/>
          </a:xfrm>
        </p:spPr>
      </p:pic>
      <p:sp>
        <p:nvSpPr>
          <p:cNvPr id="3" name="Footer Placeholder 2">
            <a:extLst>
              <a:ext uri="{FF2B5EF4-FFF2-40B4-BE49-F238E27FC236}">
                <a16:creationId xmlns:a16="http://schemas.microsoft.com/office/drawing/2014/main" id="{88BDA17F-F303-4811-96C4-AD8A09ABEC11}"/>
              </a:ext>
            </a:extLst>
          </p:cNvPr>
          <p:cNvSpPr>
            <a:spLocks noGrp="1"/>
          </p:cNvSpPr>
          <p:nvPr>
            <p:ph type="ftr" sz="quarter" idx="11"/>
          </p:nvPr>
        </p:nvSpPr>
        <p:spPr>
          <a:xfrm>
            <a:off x="201168" y="6356350"/>
            <a:ext cx="4837176"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white"/>
                </a:solidFill>
                <a:effectLst/>
                <a:uLnTx/>
                <a:uFillTx/>
                <a:latin typeface="Avenir Next LT Pro"/>
                <a:ea typeface="+mn-ea"/>
                <a:cs typeface="+mn-cs"/>
              </a:rPr>
              <a:t>Presentation title</a:t>
            </a:r>
          </a:p>
        </p:txBody>
      </p:sp>
      <p:sp>
        <p:nvSpPr>
          <p:cNvPr id="4" name="Date Placeholder 3">
            <a:extLst>
              <a:ext uri="{FF2B5EF4-FFF2-40B4-BE49-F238E27FC236}">
                <a16:creationId xmlns:a16="http://schemas.microsoft.com/office/drawing/2014/main" id="{F6D5CF6D-DC44-4734-988C-0AAA60D5F7E2}"/>
              </a:ext>
            </a:extLst>
          </p:cNvPr>
          <p:cNvSpPr>
            <a:spLocks noGrp="1"/>
          </p:cNvSpPr>
          <p:nvPr>
            <p:ph type="dt" sz="half" idx="10"/>
          </p:nvPr>
        </p:nvSpPr>
        <p:spPr>
          <a:xfrm>
            <a:off x="7013448" y="6355080"/>
            <a:ext cx="4352544"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Avenir Next LT Pro"/>
                <a:ea typeface="+mn-ea"/>
                <a:cs typeface="+mn-cs"/>
              </a:rPr>
              <a:t>20XX</a:t>
            </a:r>
          </a:p>
        </p:txBody>
      </p:sp>
      <p:sp>
        <p:nvSpPr>
          <p:cNvPr id="5" name="Slide Number Placeholder 4">
            <a:extLst>
              <a:ext uri="{FF2B5EF4-FFF2-40B4-BE49-F238E27FC236}">
                <a16:creationId xmlns:a16="http://schemas.microsoft.com/office/drawing/2014/main" id="{3E08B9AF-847F-4250-A53B-82D9036A5EBF}"/>
              </a:ext>
            </a:extLst>
          </p:cNvPr>
          <p:cNvSpPr>
            <a:spLocks noGrp="1"/>
          </p:cNvSpPr>
          <p:nvPr>
            <p:ph type="sldNum" sz="quarter" idx="12"/>
          </p:nvPr>
        </p:nvSpPr>
        <p:spPr>
          <a:xfrm>
            <a:off x="11365992" y="6356350"/>
            <a:ext cx="630936"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4D815C-8BF3-4ECF-A945-A2A7C2983AF9}" type="slidenum">
              <a:rPr kumimoji="0" lang="en-US" sz="1050" b="0" i="0" u="none" strike="noStrike" kern="1200" cap="none" spc="0" normalizeH="0" baseline="0" noProof="0" smtClean="0">
                <a:ln>
                  <a:noFill/>
                </a:ln>
                <a:solidFill>
                  <a:prstClr val="black"/>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050" b="0" i="0" u="none" strike="noStrike" kern="1200" cap="none" spc="0" normalizeH="0" baseline="0" noProof="0" dirty="0">
              <a:ln>
                <a:noFill/>
              </a:ln>
              <a:solidFill>
                <a:prstClr val="black"/>
              </a:solidFill>
              <a:effectLst/>
              <a:uLnTx/>
              <a:uFillTx/>
              <a:latin typeface="Avenir Next LT Pro"/>
              <a:ea typeface="+mn-ea"/>
              <a:cs typeface="+mn-cs"/>
            </a:endParaRPr>
          </a:p>
        </p:txBody>
      </p:sp>
      <p:sp>
        <p:nvSpPr>
          <p:cNvPr id="6" name="Content Placeholder 5">
            <a:extLst>
              <a:ext uri="{FF2B5EF4-FFF2-40B4-BE49-F238E27FC236}">
                <a16:creationId xmlns:a16="http://schemas.microsoft.com/office/drawing/2014/main" id="{E02A3B78-7B13-1A22-A93F-C5692935FB92}"/>
              </a:ext>
            </a:extLst>
          </p:cNvPr>
          <p:cNvSpPr>
            <a:spLocks noGrp="1"/>
          </p:cNvSpPr>
          <p:nvPr>
            <p:ph idx="1"/>
          </p:nvPr>
        </p:nvSpPr>
        <p:spPr/>
        <p:txBody>
          <a:bodyPr>
            <a:normAutofit fontScale="92500" lnSpcReduction="10000"/>
          </a:bodyPr>
          <a:lstStyle/>
          <a:p>
            <a:pPr marL="0" marR="0" indent="457200">
              <a:lnSpc>
                <a:spcPct val="115000"/>
              </a:lnSpc>
              <a:spcBef>
                <a:spcPts val="0"/>
              </a:spcBef>
              <a:spcAft>
                <a:spcPts val="800"/>
              </a:spcAft>
            </a:pPr>
            <a:r>
              <a:rPr lang="en-GB" i="1" kern="100" dirty="0">
                <a:latin typeface="Arial" panose="020B0604020202020204" pitchFamily="34" charset="0"/>
                <a:ea typeface="SimSun" panose="02010600030101010101" pitchFamily="2" charset="-122"/>
                <a:cs typeface="Times New Roman" panose="02020603050405020304" pitchFamily="18" charset="0"/>
              </a:rPr>
              <a:t>M</a:t>
            </a:r>
            <a:r>
              <a:rPr lang="en-GB" sz="2400" i="1" kern="100" dirty="0">
                <a:effectLst/>
                <a:latin typeface="Arial" panose="020B0604020202020204" pitchFamily="34" charset="0"/>
                <a:ea typeface="SimSun" panose="02010600030101010101" pitchFamily="2" charset="-122"/>
                <a:cs typeface="Times New Roman" panose="02020603050405020304" pitchFamily="18" charset="0"/>
              </a:rPr>
              <a:t>odern-day slavery is described as “any situation of exploitation that a person cannot refuse or leave because of threats, violence, coercion, deception, and/or abuse of power”. This includes “forced labour, debt bondage, forced marriage, slavery and slavery-like practices and human trafficking”.</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Bef>
                <a:spcPts val="0"/>
              </a:spcBef>
              <a:spcAft>
                <a:spcPts val="800"/>
              </a:spcAft>
            </a:pPr>
            <a:r>
              <a:rPr lang="en-GB" sz="1400" i="1" dirty="0">
                <a:effectLst/>
                <a:latin typeface="Calibri" panose="020F0502020204030204" pitchFamily="34" charset="0"/>
                <a:ea typeface="Calibri" panose="020F0502020204030204" pitchFamily="34" charset="0"/>
                <a:cs typeface="Times New Roman" panose="02020603050405020304" pitchFamily="18" charset="0"/>
              </a:rPr>
              <a:t>Greenpeace ibid. p. 15.</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 </a:t>
            </a:r>
          </a:p>
          <a:p>
            <a:endParaRPr lang="en-US" dirty="0"/>
          </a:p>
        </p:txBody>
      </p:sp>
    </p:spTree>
    <p:extLst>
      <p:ext uri="{BB962C8B-B14F-4D97-AF65-F5344CB8AC3E}">
        <p14:creationId xmlns:p14="http://schemas.microsoft.com/office/powerpoint/2010/main" val="33337733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9F2FEA60-F900-4C56-9486-48EA30926F6E}"/>
              </a:ext>
            </a:extLst>
          </p:cNvPr>
          <p:cNvSpPr>
            <a:spLocks noGrp="1"/>
          </p:cNvSpPr>
          <p:nvPr>
            <p:ph type="title"/>
          </p:nvPr>
        </p:nvSpPr>
        <p:spPr>
          <a:xfrm>
            <a:off x="649045" y="365124"/>
            <a:ext cx="9523655" cy="1501327"/>
          </a:xfrm>
        </p:spPr>
        <p:txBody>
          <a:bodyPr>
            <a:normAutofit/>
          </a:bodyPr>
          <a:lstStyle/>
          <a:p>
            <a:r>
              <a:rPr lang="en-US" dirty="0"/>
              <a:t>Forced </a:t>
            </a:r>
            <a:r>
              <a:rPr lang="en-US" dirty="0" err="1"/>
              <a:t>Labour</a:t>
            </a:r>
            <a:r>
              <a:rPr lang="en-US" dirty="0"/>
              <a:t> worsened during the COVID 19 Pandemic</a:t>
            </a:r>
          </a:p>
        </p:txBody>
      </p:sp>
      <p:pic>
        <p:nvPicPr>
          <p:cNvPr id="8" name="Picture Placeholder 7" descr="A picture containing mountain, sky, outdoor, nature">
            <a:extLst>
              <a:ext uri="{FF2B5EF4-FFF2-40B4-BE49-F238E27FC236}">
                <a16:creationId xmlns:a16="http://schemas.microsoft.com/office/drawing/2014/main" id="{7B7F6341-D9BE-4D3C-92A1-37FAA11DE63C}"/>
              </a:ext>
            </a:extLst>
          </p:cNvPr>
          <p:cNvPicPr>
            <a:picLocks noGrp="1" noChangeAspect="1"/>
          </p:cNvPicPr>
          <p:nvPr>
            <p:ph type="pic" sz="quarter" idx="13"/>
          </p:nvPr>
        </p:nvPicPr>
        <p:blipFill rotWithShape="1">
          <a:blip r:embed="rId2" cstate="screen">
            <a:extLst>
              <a:ext uri="{28A0092B-C50C-407E-A947-70E740481C1C}">
                <a14:useLocalDpi xmlns:a14="http://schemas.microsoft.com/office/drawing/2010/main" val="0"/>
              </a:ext>
            </a:extLst>
          </a:blip>
          <a:srcRect/>
          <a:stretch/>
        </p:blipFill>
        <p:spPr>
          <a:xfrm>
            <a:off x="0" y="2286000"/>
            <a:ext cx="5067300" cy="4572000"/>
          </a:xfrm>
        </p:spPr>
      </p:pic>
      <p:sp>
        <p:nvSpPr>
          <p:cNvPr id="3" name="Footer Placeholder 2">
            <a:extLst>
              <a:ext uri="{FF2B5EF4-FFF2-40B4-BE49-F238E27FC236}">
                <a16:creationId xmlns:a16="http://schemas.microsoft.com/office/drawing/2014/main" id="{88BDA17F-F303-4811-96C4-AD8A09ABEC11}"/>
              </a:ext>
            </a:extLst>
          </p:cNvPr>
          <p:cNvSpPr>
            <a:spLocks noGrp="1"/>
          </p:cNvSpPr>
          <p:nvPr>
            <p:ph type="ftr" sz="quarter" idx="11"/>
          </p:nvPr>
        </p:nvSpPr>
        <p:spPr>
          <a:xfrm>
            <a:off x="201168" y="6356350"/>
            <a:ext cx="4837176"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white"/>
                </a:solidFill>
                <a:effectLst/>
                <a:uLnTx/>
                <a:uFillTx/>
                <a:latin typeface="Avenir Next LT Pro"/>
                <a:ea typeface="+mn-ea"/>
                <a:cs typeface="+mn-cs"/>
              </a:rPr>
              <a:t>Presentation title</a:t>
            </a:r>
          </a:p>
        </p:txBody>
      </p:sp>
      <p:sp>
        <p:nvSpPr>
          <p:cNvPr id="19" name="Content Placeholder 18">
            <a:extLst>
              <a:ext uri="{FF2B5EF4-FFF2-40B4-BE49-F238E27FC236}">
                <a16:creationId xmlns:a16="http://schemas.microsoft.com/office/drawing/2014/main" id="{AB6583FE-B653-4C01-9ADF-EC8514A0B5ED}"/>
              </a:ext>
            </a:extLst>
          </p:cNvPr>
          <p:cNvSpPr>
            <a:spLocks noGrp="1"/>
          </p:cNvSpPr>
          <p:nvPr>
            <p:ph idx="1"/>
          </p:nvPr>
        </p:nvSpPr>
        <p:spPr>
          <a:xfrm>
            <a:off x="5819887" y="2899186"/>
            <a:ext cx="5610113" cy="3284359"/>
          </a:xfrm>
        </p:spPr>
        <p:txBody>
          <a:bodyPr>
            <a:normAutofit fontScale="62500" lnSpcReduction="20000"/>
          </a:bodyPr>
          <a:lstStyle/>
          <a:p>
            <a:pPr>
              <a:lnSpc>
                <a:spcPct val="107000"/>
              </a:lnSpc>
              <a:spcAft>
                <a:spcPts val="800"/>
              </a:spcAft>
            </a:pPr>
            <a:r>
              <a:rPr lang="en-GB" sz="3200" dirty="0">
                <a:effectLst/>
                <a:latin typeface="Arial" panose="020B0604020202020204" pitchFamily="34" charset="0"/>
                <a:ea typeface="SimSun" panose="02010600030101010101" pitchFamily="2" charset="-122"/>
              </a:rPr>
              <a:t>Many months stranded.</a:t>
            </a:r>
          </a:p>
          <a:p>
            <a:pPr>
              <a:lnSpc>
                <a:spcPct val="107000"/>
              </a:lnSpc>
              <a:spcAft>
                <a:spcPts val="800"/>
              </a:spcAft>
            </a:pPr>
            <a:r>
              <a:rPr lang="en-GB" sz="3200" dirty="0">
                <a:latin typeface="Arial" panose="020B0604020202020204" pitchFamily="34" charset="0"/>
                <a:ea typeface="SimSun" panose="02010600030101010101" pitchFamily="2" charset="-122"/>
              </a:rPr>
              <a:t>No sufficient food and water</a:t>
            </a:r>
          </a:p>
          <a:p>
            <a:pPr>
              <a:lnSpc>
                <a:spcPct val="107000"/>
              </a:lnSpc>
              <a:spcAft>
                <a:spcPts val="800"/>
              </a:spcAft>
            </a:pPr>
            <a:r>
              <a:rPr lang="en-GB" sz="3200" dirty="0">
                <a:effectLst/>
                <a:latin typeface="Arial" panose="020B0604020202020204" pitchFamily="34" charset="0"/>
                <a:ea typeface="SimSun" panose="02010600030101010101" pitchFamily="2" charset="-122"/>
              </a:rPr>
              <a:t>No medical attention.</a:t>
            </a:r>
          </a:p>
          <a:p>
            <a:pPr>
              <a:lnSpc>
                <a:spcPct val="107000"/>
              </a:lnSpc>
              <a:spcAft>
                <a:spcPts val="800"/>
              </a:spcAft>
            </a:pPr>
            <a:r>
              <a:rPr lang="en-GB" sz="3200" dirty="0">
                <a:effectLst/>
                <a:latin typeface="Arial" panose="020B0604020202020204" pitchFamily="34" charset="0"/>
                <a:ea typeface="SimSun" panose="02010600030101010101" pitchFamily="2" charset="-122"/>
              </a:rPr>
              <a:t>No contact with families. </a:t>
            </a:r>
          </a:p>
          <a:p>
            <a:pPr>
              <a:lnSpc>
                <a:spcPct val="107000"/>
              </a:lnSpc>
              <a:spcAft>
                <a:spcPts val="800"/>
              </a:spcAft>
            </a:pPr>
            <a:r>
              <a:rPr lang="en-GB" sz="3200" dirty="0">
                <a:effectLst/>
                <a:latin typeface="Arial" panose="020B0604020202020204" pitchFamily="34" charset="0"/>
                <a:ea typeface="SimSun" panose="02010600030101010101" pitchFamily="2" charset="-122"/>
              </a:rPr>
              <a:t>An alliance of grassroots and seafarers rights advocates was formed in the Philippines in 2021 called the SEANETWORK for Seafarers Empowerment Advocates </a:t>
            </a:r>
            <a:r>
              <a:rPr lang="en-GB" sz="3200" dirty="0" err="1">
                <a:effectLst/>
                <a:latin typeface="Arial" panose="020B0604020202020204" pitchFamily="34" charset="0"/>
                <a:ea typeface="SimSun" panose="02010600030101010101" pitchFamily="2" charset="-122"/>
              </a:rPr>
              <a:t>Networik</a:t>
            </a:r>
            <a:r>
              <a:rPr lang="en-GB" sz="3200" dirty="0">
                <a:effectLst/>
                <a:latin typeface="Arial" panose="020B0604020202020204" pitchFamily="34" charset="0"/>
                <a:ea typeface="SimSun" panose="02010600030101010101" pitchFamily="2" charset="-122"/>
              </a:rPr>
              <a:t>. </a:t>
            </a:r>
            <a:endParaRPr lang="en-US" sz="3200" dirty="0"/>
          </a:p>
        </p:txBody>
      </p:sp>
      <p:sp>
        <p:nvSpPr>
          <p:cNvPr id="4" name="Date Placeholder 3">
            <a:extLst>
              <a:ext uri="{FF2B5EF4-FFF2-40B4-BE49-F238E27FC236}">
                <a16:creationId xmlns:a16="http://schemas.microsoft.com/office/drawing/2014/main" id="{F6D5CF6D-DC44-4734-988C-0AAA60D5F7E2}"/>
              </a:ext>
            </a:extLst>
          </p:cNvPr>
          <p:cNvSpPr>
            <a:spLocks noGrp="1"/>
          </p:cNvSpPr>
          <p:nvPr>
            <p:ph type="dt" sz="half" idx="10"/>
          </p:nvPr>
        </p:nvSpPr>
        <p:spPr>
          <a:xfrm>
            <a:off x="7013448" y="6355080"/>
            <a:ext cx="4352544"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Avenir Next LT Pro"/>
                <a:ea typeface="+mn-ea"/>
                <a:cs typeface="+mn-cs"/>
              </a:rPr>
              <a:t>20XX</a:t>
            </a:r>
          </a:p>
        </p:txBody>
      </p:sp>
      <p:sp>
        <p:nvSpPr>
          <p:cNvPr id="5" name="Slide Number Placeholder 4">
            <a:extLst>
              <a:ext uri="{FF2B5EF4-FFF2-40B4-BE49-F238E27FC236}">
                <a16:creationId xmlns:a16="http://schemas.microsoft.com/office/drawing/2014/main" id="{3E08B9AF-847F-4250-A53B-82D9036A5EBF}"/>
              </a:ext>
            </a:extLst>
          </p:cNvPr>
          <p:cNvSpPr>
            <a:spLocks noGrp="1"/>
          </p:cNvSpPr>
          <p:nvPr>
            <p:ph type="sldNum" sz="quarter" idx="12"/>
          </p:nvPr>
        </p:nvSpPr>
        <p:spPr>
          <a:xfrm>
            <a:off x="11365992" y="6356350"/>
            <a:ext cx="630936"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4D815C-8BF3-4ECF-A945-A2A7C2983AF9}" type="slidenum">
              <a:rPr kumimoji="0" lang="en-US" sz="1050" b="0" i="0" u="none" strike="noStrike" kern="1200" cap="none" spc="0" normalizeH="0" baseline="0" noProof="0" smtClean="0">
                <a:ln>
                  <a:noFill/>
                </a:ln>
                <a:solidFill>
                  <a:prstClr val="black"/>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050" b="0" i="0" u="none" strike="noStrike" kern="1200" cap="none" spc="0" normalizeH="0" baseline="0" noProof="0" dirty="0">
              <a:ln>
                <a:noFill/>
              </a:ln>
              <a:solidFill>
                <a:prstClr val="black"/>
              </a:solidFill>
              <a:effectLst/>
              <a:uLnTx/>
              <a:uFillTx/>
              <a:latin typeface="Avenir Next LT Pro"/>
              <a:ea typeface="+mn-ea"/>
              <a:cs typeface="+mn-cs"/>
            </a:endParaRPr>
          </a:p>
        </p:txBody>
      </p:sp>
    </p:spTree>
    <p:extLst>
      <p:ext uri="{BB962C8B-B14F-4D97-AF65-F5344CB8AC3E}">
        <p14:creationId xmlns:p14="http://schemas.microsoft.com/office/powerpoint/2010/main" val="5499282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a:extLst>
              <a:ext uri="{FF2B5EF4-FFF2-40B4-BE49-F238E27FC236}">
                <a16:creationId xmlns:a16="http://schemas.microsoft.com/office/drawing/2014/main" id="{2959BEE7-6C86-4A70-B0F4-B0CDA3EC992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44675" y="0"/>
            <a:ext cx="85026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itle 32">
            <a:extLst>
              <a:ext uri="{FF2B5EF4-FFF2-40B4-BE49-F238E27FC236}">
                <a16:creationId xmlns:a16="http://schemas.microsoft.com/office/drawing/2014/main" id="{2D22322F-E79D-4BEF-8038-DE2C8F5CCA40}"/>
              </a:ext>
            </a:extLst>
          </p:cNvPr>
          <p:cNvSpPr>
            <a:spLocks noGrp="1"/>
          </p:cNvSpPr>
          <p:nvPr>
            <p:ph type="title"/>
          </p:nvPr>
        </p:nvSpPr>
        <p:spPr>
          <a:xfrm>
            <a:off x="1249680" y="190500"/>
            <a:ext cx="10036292" cy="773776"/>
          </a:xfrm>
        </p:spPr>
        <p:txBody>
          <a:bodyPr>
            <a:normAutofit fontScale="90000"/>
          </a:bodyPr>
          <a:lstStyle/>
          <a:p>
            <a:r>
              <a:rPr lang="en-US" dirty="0"/>
              <a:t>Fishers in Crisis during Covid 19</a:t>
            </a:r>
          </a:p>
        </p:txBody>
      </p:sp>
      <p:sp>
        <p:nvSpPr>
          <p:cNvPr id="14" name="Text Placeholder 13">
            <a:extLst>
              <a:ext uri="{FF2B5EF4-FFF2-40B4-BE49-F238E27FC236}">
                <a16:creationId xmlns:a16="http://schemas.microsoft.com/office/drawing/2014/main" id="{61A6601B-A3E2-47A2-B731-4FE03C43E2B0}"/>
              </a:ext>
            </a:extLst>
          </p:cNvPr>
          <p:cNvSpPr>
            <a:spLocks noGrp="1"/>
          </p:cNvSpPr>
          <p:nvPr>
            <p:ph type="body" sz="quarter" idx="14"/>
          </p:nvPr>
        </p:nvSpPr>
        <p:spPr>
          <a:xfrm>
            <a:off x="1209243" y="1764139"/>
            <a:ext cx="4756714" cy="597604"/>
          </a:xfrm>
        </p:spPr>
        <p:txBody>
          <a:bodyPr/>
          <a:lstStyle/>
          <a:p>
            <a:r>
              <a:rPr lang="en-US" dirty="0"/>
              <a:t>Stranded</a:t>
            </a:r>
          </a:p>
        </p:txBody>
      </p:sp>
      <p:sp>
        <p:nvSpPr>
          <p:cNvPr id="13" name="Content Placeholder 12">
            <a:extLst>
              <a:ext uri="{FF2B5EF4-FFF2-40B4-BE49-F238E27FC236}">
                <a16:creationId xmlns:a16="http://schemas.microsoft.com/office/drawing/2014/main" id="{ABAEE544-8FB3-4E56-91A9-A6964539DCB7}"/>
              </a:ext>
            </a:extLst>
          </p:cNvPr>
          <p:cNvSpPr>
            <a:spLocks noGrp="1"/>
          </p:cNvSpPr>
          <p:nvPr>
            <p:ph type="body" sz="quarter" idx="17"/>
          </p:nvPr>
        </p:nvSpPr>
        <p:spPr>
          <a:xfrm>
            <a:off x="1209243" y="2374900"/>
            <a:ext cx="4756714" cy="3365500"/>
          </a:xfrm>
        </p:spPr>
        <p:txBody>
          <a:bodyPr>
            <a:normAutofit fontScale="92500" lnSpcReduction="20000"/>
          </a:bodyPr>
          <a:lstStyle/>
          <a:p>
            <a:pPr marL="0" marR="0" indent="457200">
              <a:lnSpc>
                <a:spcPct val="115000"/>
              </a:lnSpc>
              <a:spcBef>
                <a:spcPts val="0"/>
              </a:spcBef>
              <a:spcAft>
                <a:spcPts val="800"/>
              </a:spcAft>
            </a:pPr>
            <a:r>
              <a:rPr lang="en-US" sz="1800" kern="100" dirty="0">
                <a:effectLst/>
                <a:latin typeface="Arial" panose="020B0604020202020204" pitchFamily="34" charset="0"/>
                <a:ea typeface="Aptos" panose="020B0004020202020204" pitchFamily="34" charset="0"/>
                <a:cs typeface="Times New Roman" panose="02020603050405020304" pitchFamily="18" charset="0"/>
              </a:rPr>
              <a:t>FV Lu Qing Yuan Yu 286 and FV Lu Qing Yuan Yu 287 who have been stranded off the coast of Montevideo, Uruguay since March, 2020. </a:t>
            </a:r>
          </a:p>
          <a:p>
            <a:pPr marL="685800" marR="0" lvl="1" indent="-228600" algn="l" defTabSz="914400" rtl="0" eaLnBrk="1" fontAlgn="auto" latinLnBrk="0" hangingPunct="1">
              <a:lnSpc>
                <a:spcPct val="110000"/>
              </a:lnSpc>
              <a:spcBef>
                <a:spcPts val="500"/>
              </a:spcBef>
              <a:spcAft>
                <a:spcPts val="0"/>
              </a:spcAft>
              <a:buClrTx/>
              <a:buSzTx/>
              <a:buFont typeface="Arial" panose="020B0604020202020204" pitchFamily="34" charset="0"/>
              <a:buChar char="•"/>
              <a:tabLst/>
              <a:defRPr/>
            </a:pPr>
            <a:r>
              <a:rPr lang="en-US" sz="1800" dirty="0">
                <a:effectLst/>
                <a:latin typeface="Arial" panose="020B0604020202020204" pitchFamily="34" charset="0"/>
                <a:ea typeface="Aptos" panose="020B0004020202020204" pitchFamily="34" charset="0"/>
              </a:rPr>
              <a:t>	97 crew of several ships including FV Fu Yuan Yu who were stranded in China for several months were ultimately repatriated in July on board MV Star Mariner </a:t>
            </a:r>
          </a:p>
          <a:p>
            <a:pPr marL="685800" marR="0" lvl="1" indent="-228600" algn="l" defTabSz="914400" rtl="0" eaLnBrk="1" fontAlgn="auto" latinLnBrk="0" hangingPunct="1">
              <a:lnSpc>
                <a:spcPct val="110000"/>
              </a:lnSpc>
              <a:spcBef>
                <a:spcPts val="500"/>
              </a:spcBef>
              <a:spcAft>
                <a:spcPts val="0"/>
              </a:spcAft>
              <a:buClrTx/>
              <a:buSzTx/>
              <a:buFont typeface="Arial" panose="020B0604020202020204" pitchFamily="34" charset="0"/>
              <a:buChar char="•"/>
              <a:tabLst/>
              <a:defRPr/>
            </a:pPr>
            <a:endParaRPr kumimoji="0" lang="en-US" sz="1800" b="0" i="0" u="none" strike="noStrike" kern="100" cap="none" spc="-20" normalizeH="0" baseline="0" noProof="0" dirty="0">
              <a:ln>
                <a:noFill/>
              </a:ln>
              <a:solidFill>
                <a:prstClr val="black"/>
              </a:solidFill>
              <a:effectLst/>
              <a:uLnTx/>
              <a:uFillTx/>
              <a:latin typeface="Arial" panose="020B0604020202020204" pitchFamily="34" charset="0"/>
              <a:ea typeface="Aptos" panose="020B0004020202020204" pitchFamily="34" charset="0"/>
              <a:cs typeface="Times New Roman" panose="02020603050405020304" pitchFamily="18" charset="0"/>
            </a:endParaRPr>
          </a:p>
          <a:p>
            <a:pPr marL="685800" marR="0" lvl="1" indent="-228600" algn="l" defTabSz="914400" rtl="0" eaLnBrk="1" fontAlgn="auto" latinLnBrk="0" hangingPunct="1">
              <a:lnSpc>
                <a:spcPct val="110000"/>
              </a:lnSpc>
              <a:spcBef>
                <a:spcPts val="500"/>
              </a:spcBef>
              <a:spcAft>
                <a:spcPts val="0"/>
              </a:spcAft>
              <a:buClrTx/>
              <a:buSzTx/>
              <a:buFont typeface="Arial" panose="020B0604020202020204" pitchFamily="34" charset="0"/>
              <a:buChar char="•"/>
              <a:tabLst/>
              <a:defRPr/>
            </a:pPr>
            <a:r>
              <a:rPr kumimoji="0" lang="en-US" sz="1800" b="0" i="0" u="none" strike="noStrike" kern="100" cap="none" spc="-20" normalizeH="0" baseline="0" noProof="0" dirty="0">
                <a:ln>
                  <a:noFill/>
                </a:ln>
                <a:solidFill>
                  <a:prstClr val="black"/>
                </a:solidFill>
                <a:effectLst/>
                <a:uLnTx/>
                <a:uFillTx/>
                <a:latin typeface="Arial" panose="020B0604020202020204" pitchFamily="34" charset="0"/>
                <a:ea typeface="Aptos" panose="020B0004020202020204" pitchFamily="34" charset="0"/>
                <a:cs typeface="Times New Roman" panose="02020603050405020304" pitchFamily="18" charset="0"/>
              </a:rPr>
              <a:t>Ocean Star 8688 and FV He Li 1 Hao. </a:t>
            </a:r>
          </a:p>
          <a:p>
            <a:pPr marL="685800" marR="0" lvl="1" indent="-228600" algn="l" defTabSz="914400" rtl="0" eaLnBrk="1" fontAlgn="auto" latinLnBrk="0" hangingPunct="1">
              <a:lnSpc>
                <a:spcPct val="110000"/>
              </a:lnSpc>
              <a:spcBef>
                <a:spcPts val="500"/>
              </a:spcBef>
              <a:spcAft>
                <a:spcPts val="0"/>
              </a:spcAft>
              <a:buClrTx/>
              <a:buSzTx/>
              <a:buFont typeface="Arial" panose="020B0604020202020204" pitchFamily="34" charset="0"/>
              <a:buChar char="•"/>
              <a:tabLst/>
              <a:defRPr/>
            </a:pPr>
            <a:r>
              <a:rPr kumimoji="0" lang="en-US" sz="1800" b="0" i="0" u="none" strike="noStrike" kern="1200" cap="none" spc="-20" normalizeH="0" baseline="0" noProof="0" dirty="0">
                <a:ln>
                  <a:noFill/>
                </a:ln>
                <a:solidFill>
                  <a:prstClr val="black"/>
                </a:solidFill>
                <a:effectLst/>
                <a:uLnTx/>
                <a:uFillTx/>
                <a:latin typeface="Arial" panose="020B0604020202020204" pitchFamily="34" charset="0"/>
                <a:ea typeface="Aptos" panose="020B0004020202020204" pitchFamily="34" charset="0"/>
                <a:cs typeface="+mn-cs"/>
              </a:rPr>
              <a:t> FV Han Rong 349  Indian Ocean</a:t>
            </a:r>
            <a:endParaRPr kumimoji="0" lang="en-US" sz="1800" b="0" i="0" u="none" strike="noStrike" kern="1200" cap="none" spc="-2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15000"/>
              </a:lnSpc>
              <a:spcBef>
                <a:spcPts val="0"/>
              </a:spcBef>
              <a:spcAft>
                <a:spcPts val="800"/>
              </a:spcAft>
              <a:buNone/>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Placeholder 15">
            <a:extLst>
              <a:ext uri="{FF2B5EF4-FFF2-40B4-BE49-F238E27FC236}">
                <a16:creationId xmlns:a16="http://schemas.microsoft.com/office/drawing/2014/main" id="{1ADD5DF7-575E-4C10-815E-CDBBFAB583BF}"/>
              </a:ext>
            </a:extLst>
          </p:cNvPr>
          <p:cNvSpPr>
            <a:spLocks noGrp="1"/>
          </p:cNvSpPr>
          <p:nvPr>
            <p:ph type="body" sz="quarter" idx="16"/>
          </p:nvPr>
        </p:nvSpPr>
        <p:spPr>
          <a:xfrm>
            <a:off x="6257467" y="1764031"/>
            <a:ext cx="4756714" cy="597604"/>
          </a:xfrm>
        </p:spPr>
        <p:txBody>
          <a:bodyPr/>
          <a:lstStyle/>
          <a:p>
            <a:r>
              <a:rPr lang="en-US" dirty="0"/>
              <a:t>Shipowners abandoned them</a:t>
            </a:r>
          </a:p>
        </p:txBody>
      </p:sp>
      <p:sp>
        <p:nvSpPr>
          <p:cNvPr id="15" name="Content Placeholder 14">
            <a:extLst>
              <a:ext uri="{FF2B5EF4-FFF2-40B4-BE49-F238E27FC236}">
                <a16:creationId xmlns:a16="http://schemas.microsoft.com/office/drawing/2014/main" id="{A13BE1C0-386B-47CB-BDCE-A24D9918AEEF}"/>
              </a:ext>
            </a:extLst>
          </p:cNvPr>
          <p:cNvSpPr>
            <a:spLocks noGrp="1"/>
          </p:cNvSpPr>
          <p:nvPr>
            <p:ph type="body" sz="quarter" idx="18"/>
          </p:nvPr>
        </p:nvSpPr>
        <p:spPr>
          <a:xfrm>
            <a:off x="6257467" y="2374900"/>
            <a:ext cx="4756714" cy="3365500"/>
          </a:xfrm>
        </p:spPr>
        <p:txBody>
          <a:bodyPr>
            <a:noAutofit/>
          </a:bodyPr>
          <a:lstStyle/>
          <a:p>
            <a:pPr lvl="1"/>
            <a:r>
              <a:rPr lang="en-US" sz="1800" dirty="0">
                <a:effectLst/>
                <a:latin typeface="Arial" panose="020B0604020202020204" pitchFamily="34" charset="0"/>
                <a:ea typeface="Aptos" panose="020B0004020202020204" pitchFamily="34" charset="0"/>
              </a:rPr>
              <a:t> </a:t>
            </a:r>
            <a:r>
              <a:rPr lang="en-US" sz="2400" dirty="0">
                <a:effectLst/>
                <a:latin typeface="Arial" panose="020B0604020202020204" pitchFamily="34" charset="0"/>
                <a:ea typeface="Aptos" panose="020B0004020202020204" pitchFamily="34" charset="0"/>
              </a:rPr>
              <a:t>Jenn </a:t>
            </a:r>
            <a:r>
              <a:rPr lang="en-US" sz="2400" dirty="0" err="1">
                <a:effectLst/>
                <a:latin typeface="Arial" panose="020B0604020202020204" pitchFamily="34" charset="0"/>
                <a:ea typeface="Aptos" panose="020B0004020202020204" pitchFamily="34" charset="0"/>
              </a:rPr>
              <a:t>Yih</a:t>
            </a:r>
            <a:r>
              <a:rPr lang="en-US" sz="2400" dirty="0">
                <a:effectLst/>
                <a:latin typeface="Arial" panose="020B0604020202020204" pitchFamily="34" charset="0"/>
                <a:ea typeface="Aptos" panose="020B0004020202020204" pitchFamily="34" charset="0"/>
              </a:rPr>
              <a:t> Song Seafoods Ltd of </a:t>
            </a:r>
            <a:r>
              <a:rPr lang="en-US" sz="2400" dirty="0" err="1">
                <a:effectLst/>
                <a:latin typeface="Arial" panose="020B0604020202020204" pitchFamily="34" charset="0"/>
                <a:ea typeface="Aptos" panose="020B0004020202020204" pitchFamily="34" charset="0"/>
              </a:rPr>
              <a:t>Kaohshung</a:t>
            </a:r>
            <a:r>
              <a:rPr lang="en-US" sz="2400">
                <a:effectLst/>
                <a:latin typeface="Arial" panose="020B0604020202020204" pitchFamily="34" charset="0"/>
                <a:ea typeface="Aptos" panose="020B0004020202020204" pitchFamily="34" charset="0"/>
              </a:rPr>
              <a:t> </a:t>
            </a:r>
            <a:r>
              <a:rPr lang="en-US" sz="2400">
                <a:latin typeface="Arial" panose="020B0604020202020204" pitchFamily="34" charset="0"/>
                <a:ea typeface="Aptos" panose="020B0004020202020204" pitchFamily="34" charset="0"/>
              </a:rPr>
              <a:t>Taiwan</a:t>
            </a:r>
            <a:r>
              <a:rPr lang="en-US" sz="2400">
                <a:effectLst/>
                <a:latin typeface="Arial" panose="020B0604020202020204" pitchFamily="34" charset="0"/>
                <a:ea typeface="Aptos" panose="020B0004020202020204" pitchFamily="34" charset="0"/>
              </a:rPr>
              <a:t> </a:t>
            </a:r>
            <a:r>
              <a:rPr lang="en-US" sz="2400" dirty="0">
                <a:effectLst/>
                <a:latin typeface="Arial" panose="020B0604020202020204" pitchFamily="34" charset="0"/>
                <a:ea typeface="Aptos" panose="020B0004020202020204" pitchFamily="34" charset="0"/>
              </a:rPr>
              <a:t>and the manning agencies are the Global Maritime and Offshore Resources, Global  Offshore, Global Master Marine Agency</a:t>
            </a:r>
          </a:p>
          <a:p>
            <a:pPr lvl="1"/>
            <a:endParaRPr lang="en-US" sz="2400" dirty="0">
              <a:effectLst/>
              <a:latin typeface="Arial" panose="020B0604020202020204" pitchFamily="34" charset="0"/>
              <a:ea typeface="Aptos" panose="020B0004020202020204" pitchFamily="34" charset="0"/>
            </a:endParaRPr>
          </a:p>
          <a:p>
            <a:pPr lvl="1"/>
            <a:endParaRPr lang="en-US" sz="2400" dirty="0">
              <a:effectLst/>
              <a:latin typeface="Calibri" panose="020F0502020204030204" pitchFamily="34" charset="0"/>
              <a:cs typeface="Times New Roman" panose="02020603050405020304" pitchFamily="18" charset="0"/>
            </a:endParaRPr>
          </a:p>
        </p:txBody>
      </p:sp>
      <p:sp>
        <p:nvSpPr>
          <p:cNvPr id="7" name="Footer Placeholder 6">
            <a:extLst>
              <a:ext uri="{FF2B5EF4-FFF2-40B4-BE49-F238E27FC236}">
                <a16:creationId xmlns:a16="http://schemas.microsoft.com/office/drawing/2014/main" id="{C4A3939E-B573-4FB2-AD69-18C1A75F947B}"/>
              </a:ext>
            </a:extLst>
          </p:cNvPr>
          <p:cNvSpPr>
            <a:spLocks noGrp="1"/>
          </p:cNvSpPr>
          <p:nvPr>
            <p:ph type="ftr" sz="quarter" idx="11"/>
          </p:nvPr>
        </p:nvSpPr>
        <p:spPr>
          <a:xfrm>
            <a:off x="201168" y="6356350"/>
            <a:ext cx="4837176" cy="365125"/>
          </a:xfrm>
        </p:spPr>
        <p:txBody>
          <a:bodyPr/>
          <a:lstStyle/>
          <a:p>
            <a:pPr lvl="0"/>
            <a:r>
              <a:rPr lang="en-US" noProof="0" dirty="0"/>
              <a:t>Presentation title</a:t>
            </a:r>
          </a:p>
        </p:txBody>
      </p:sp>
      <p:sp>
        <p:nvSpPr>
          <p:cNvPr id="6" name="Date Placeholder 5">
            <a:extLst>
              <a:ext uri="{FF2B5EF4-FFF2-40B4-BE49-F238E27FC236}">
                <a16:creationId xmlns:a16="http://schemas.microsoft.com/office/drawing/2014/main" id="{6EF65B39-4112-473E-B203-73AC0F564D47}"/>
              </a:ext>
            </a:extLst>
          </p:cNvPr>
          <p:cNvSpPr>
            <a:spLocks noGrp="1"/>
          </p:cNvSpPr>
          <p:nvPr>
            <p:ph type="dt" sz="half" idx="10"/>
          </p:nvPr>
        </p:nvSpPr>
        <p:spPr>
          <a:xfrm>
            <a:off x="7013448" y="6355080"/>
            <a:ext cx="4352544" cy="365125"/>
          </a:xfrm>
        </p:spPr>
        <p:txBody>
          <a:bodyPr/>
          <a:lstStyle/>
          <a:p>
            <a:pPr lvl="0"/>
            <a:r>
              <a:rPr lang="en-US" noProof="0" dirty="0"/>
              <a:t>20XX</a:t>
            </a:r>
          </a:p>
        </p:txBody>
      </p:sp>
      <p:sp>
        <p:nvSpPr>
          <p:cNvPr id="8" name="Slide Number Placeholder 7">
            <a:extLst>
              <a:ext uri="{FF2B5EF4-FFF2-40B4-BE49-F238E27FC236}">
                <a16:creationId xmlns:a16="http://schemas.microsoft.com/office/drawing/2014/main" id="{99800B7A-B486-4409-9EDD-0A7B9628EDE8}"/>
              </a:ext>
            </a:extLst>
          </p:cNvPr>
          <p:cNvSpPr>
            <a:spLocks noGrp="1"/>
          </p:cNvSpPr>
          <p:nvPr>
            <p:ph type="sldNum" sz="quarter" idx="12"/>
          </p:nvPr>
        </p:nvSpPr>
        <p:spPr>
          <a:xfrm>
            <a:off x="11365992" y="6356350"/>
            <a:ext cx="630936" cy="365125"/>
          </a:xfrm>
        </p:spPr>
        <p:txBody>
          <a:bodyPr/>
          <a:lstStyle/>
          <a:p>
            <a:pPr lvl="0"/>
            <a:fld id="{06B786C7-B8F9-4072-AAAA-17258464D730}" type="slidenum">
              <a:rPr lang="en-US" noProof="0" smtClean="0"/>
              <a:pPr lvl="0"/>
              <a:t>9</a:t>
            </a:fld>
            <a:endParaRPr lang="en-US" noProof="0" dirty="0"/>
          </a:p>
        </p:txBody>
      </p:sp>
    </p:spTree>
    <p:extLst>
      <p:ext uri="{BB962C8B-B14F-4D97-AF65-F5344CB8AC3E}">
        <p14:creationId xmlns:p14="http://schemas.microsoft.com/office/powerpoint/2010/main" val="313385053"/>
      </p:ext>
    </p:extLst>
  </p:cSld>
  <p:clrMapOvr>
    <a:masterClrMapping/>
  </p:clrMapOvr>
</p:sld>
</file>

<file path=ppt/theme/theme1.xml><?xml version="1.0" encoding="utf-8"?>
<a:theme xmlns:a="http://schemas.openxmlformats.org/drawingml/2006/main" name="ColorBlockVTI">
  <a:themeElements>
    <a:clrScheme name="ColorBlock Color Scheme">
      <a:dk1>
        <a:sysClr val="windowText" lastClr="000000"/>
      </a:dk1>
      <a:lt1>
        <a:sysClr val="window" lastClr="FFFFFF"/>
      </a:lt1>
      <a:dk2>
        <a:srgbClr val="002044"/>
      </a:dk2>
      <a:lt2>
        <a:srgbClr val="F5F0F3"/>
      </a:lt2>
      <a:accent1>
        <a:srgbClr val="4A41C5"/>
      </a:accent1>
      <a:accent2>
        <a:srgbClr val="37997B"/>
      </a:accent2>
      <a:accent3>
        <a:srgbClr val="17B4DF"/>
      </a:accent3>
      <a:accent4>
        <a:srgbClr val="E69500"/>
      </a:accent4>
      <a:accent5>
        <a:srgbClr val="276D77"/>
      </a:accent5>
      <a:accent6>
        <a:srgbClr val="386ECE"/>
      </a:accent6>
      <a:hlink>
        <a:srgbClr val="AF1DAF"/>
      </a:hlink>
      <a:folHlink>
        <a:srgbClr val="FE5C68"/>
      </a:folHlink>
    </a:clrScheme>
    <a:fontScheme name="Custom 1">
      <a:majorFont>
        <a:latin typeface="Avenir Next LT Pro"/>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olorBlockVTI" id="{733CB85B-8F47-42FB-9326-9FF507018D27}" vid="{069BD9C2-DF61-4F2B-A577-A59C7FC2FF6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0" ma:contentTypeDescription="Create a new document." ma:contentTypeScope="" ma:versionID="1267097ee5f5874adfcc408041ae252e">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395891a93df65b14727750f2c06c306c"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element ref="ns1:_ip_UnifiedCompliancePolicyProperties" minOccurs="0"/>
                <xsd:element ref="ns1:_ip_UnifiedCompliancePolicyUIAction" minOccurs="0"/>
                <xsd:element ref="ns2:Image" minOccurs="0"/>
                <xsd:element ref="ns4:TaxCatchAll" minOccurs="0"/>
                <xsd:element ref="ns2:ImageTagsTaxHTFiel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element name="Image" ma:index="22" nillable="true" ma:displayName="Image" ma:format="Image" ma:internalName="Image">
      <xsd:complexType>
        <xsd:complexContent>
          <xsd:extension base="dms:URL">
            <xsd:sequence>
              <xsd:element name="Url" type="dms:ValidUrl" minOccurs="0" nillable="true"/>
              <xsd:element name="Description" type="xsd:string" nillable="true"/>
            </xsd:sequence>
          </xsd:extension>
        </xsd:complexContent>
      </xsd:complex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_ip_UnifiedCompliancePolicyUIAction xmlns="http://schemas.microsoft.com/sharepoint/v3" xsi:nil="true"/>
    <Image xmlns="71af3243-3dd4-4a8d-8c0d-dd76da1f02a5">
      <Url xsi:nil="true"/>
      <Description xsi:nil="true"/>
    </Image>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MediaServiceKeyPoints xmlns="71af3243-3dd4-4a8d-8c0d-dd76da1f02a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AF0BF08-C674-44E3-8BFC-85BC65E095F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8757C30-AE9A-4680-90EB-19D282EC2B7C}">
  <ds:schemaRefs>
    <ds:schemaRef ds:uri="230e9df3-be65-4c73-a93b-d1236ebd677e"/>
    <ds:schemaRef ds:uri="http://www.w3.org/XML/1998/namespace"/>
    <ds:schemaRef ds:uri="http://purl.org/dc/terms/"/>
    <ds:schemaRef ds:uri="71af3243-3dd4-4a8d-8c0d-dd76da1f02a5"/>
    <ds:schemaRef ds:uri="http://schemas.microsoft.com/office/2006/metadata/properties"/>
    <ds:schemaRef ds:uri="http://schemas.microsoft.com/office/infopath/2007/PartnerControls"/>
    <ds:schemaRef ds:uri="http://purl.org/dc/dcmitype/"/>
    <ds:schemaRef ds:uri="http://schemas.microsoft.com/office/2006/documentManagement/types"/>
    <ds:schemaRef ds:uri="http://purl.org/dc/elements/1.1/"/>
    <ds:schemaRef ds:uri="http://schemas.openxmlformats.org/package/2006/metadata/core-properties"/>
    <ds:schemaRef ds:uri="16c05727-aa75-4e4a-9b5f-8a80a1165891"/>
    <ds:schemaRef ds:uri="http://schemas.microsoft.com/sharepoint/v3"/>
  </ds:schemaRefs>
</ds:datastoreItem>
</file>

<file path=customXml/itemProps3.xml><?xml version="1.0" encoding="utf-8"?>
<ds:datastoreItem xmlns:ds="http://schemas.openxmlformats.org/officeDocument/2006/customXml" ds:itemID="{A5CCB28C-7D26-4A36-9CFC-D739C28F3D18}">
  <ds:schemaRefs>
    <ds:schemaRef ds:uri="http://schemas.microsoft.com/sharepoint/v3/contenttype/forms"/>
  </ds:schemaRefs>
</ds:datastoreItem>
</file>

<file path=docMetadata/LabelInfo.xml><?xml version="1.0" encoding="utf-8"?>
<clbl:labelList xmlns:clbl="http://schemas.microsoft.com/office/2020/mipLabelMetadata">
  <clbl:label id="{f42aa342-8706-4288-bd11-ebb85995028c}" enabled="1" method="Standard" siteId="{72f988bf-86f1-41af-91ab-2d7cd011db47}" contentBits="0" removed="0"/>
</clbl:labelList>
</file>

<file path=docProps/app.xml><?xml version="1.0" encoding="utf-8"?>
<Properties xmlns="http://schemas.openxmlformats.org/officeDocument/2006/extended-properties" xmlns:vt="http://schemas.openxmlformats.org/officeDocument/2006/docPropsVTypes">
  <Template>{2E151C4A-A2F6-48F2-B3D8-5E9E0995B64A}tf89117832_win32</Template>
  <TotalTime>172</TotalTime>
  <Words>823</Words>
  <Application>Microsoft Office PowerPoint</Application>
  <PresentationFormat>寬螢幕</PresentationFormat>
  <Paragraphs>114</Paragraphs>
  <Slides>16</Slides>
  <Notes>2</Notes>
  <HiddenSlides>0</HiddenSlides>
  <MMClips>0</MMClips>
  <ScaleCrop>false</ScaleCrop>
  <HeadingPairs>
    <vt:vector size="6" baseType="variant">
      <vt:variant>
        <vt:lpstr>使用字型</vt:lpstr>
      </vt:variant>
      <vt:variant>
        <vt:i4>8</vt:i4>
      </vt:variant>
      <vt:variant>
        <vt:lpstr>佈景主題</vt:lpstr>
      </vt:variant>
      <vt:variant>
        <vt:i4>1</vt:i4>
      </vt:variant>
      <vt:variant>
        <vt:lpstr>投影片標題</vt:lpstr>
      </vt:variant>
      <vt:variant>
        <vt:i4>16</vt:i4>
      </vt:variant>
    </vt:vector>
  </HeadingPairs>
  <TitlesOfParts>
    <vt:vector size="25" baseType="lpstr">
      <vt:lpstr>Aptos</vt:lpstr>
      <vt:lpstr>Arial Unicode MS</vt:lpstr>
      <vt:lpstr>Avenir Next LT Pro</vt:lpstr>
      <vt:lpstr>Helvetica Neue</vt:lpstr>
      <vt:lpstr>SimSun</vt:lpstr>
      <vt:lpstr>Arial</vt:lpstr>
      <vt:lpstr>Calibri</vt:lpstr>
      <vt:lpstr>Times New Roman</vt:lpstr>
      <vt:lpstr>ColorBlockVTI</vt:lpstr>
      <vt:lpstr>Filipino Fishers on Ocean Going Vessels:  A Case of Modern  Day Slavery  </vt:lpstr>
      <vt:lpstr>Isolation at sea for months = Modern day Slavery</vt:lpstr>
      <vt:lpstr>Violation of POEA/ DMW Contract   </vt:lpstr>
      <vt:lpstr>Fishers endure the hardest, dirtiest and most dangerous work </vt:lpstr>
      <vt:lpstr>PowerPoint 簡報</vt:lpstr>
      <vt:lpstr>Modern Day Slavery at Sea – ILO, </vt:lpstr>
      <vt:lpstr>Forced Labour worsened during the COVID 19 Pandemic</vt:lpstr>
      <vt:lpstr>PowerPoint 簡報</vt:lpstr>
      <vt:lpstr>Fishers in Crisis during Covid 19</vt:lpstr>
      <vt:lpstr>After Covid 19,  the new normal?</vt:lpstr>
      <vt:lpstr>Worsening conditions of fishers </vt:lpstr>
      <vt:lpstr>What must be done? </vt:lpstr>
      <vt:lpstr>PowerPoint 簡報</vt:lpstr>
      <vt:lpstr>What must be done? </vt:lpstr>
      <vt:lpstr>Oppose Labor Export  Program</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Emerging Issues: Seafarers</dc:title>
  <dc:creator>Edwin Dela Cruz</dc:creator>
  <cp:lastModifiedBy>許柏仁</cp:lastModifiedBy>
  <cp:revision>7</cp:revision>
  <dcterms:created xsi:type="dcterms:W3CDTF">2022-11-28T19:21:59Z</dcterms:created>
  <dcterms:modified xsi:type="dcterms:W3CDTF">2024-07-12T10:26:33Z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